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27"/>
  </p:handoutMasterIdLst>
  <p:sldIdLst>
    <p:sldId id="256" r:id="rId3"/>
    <p:sldId id="287" r:id="rId4"/>
    <p:sldId id="308" r:id="rId5"/>
    <p:sldId id="257" r:id="rId6"/>
    <p:sldId id="313" r:id="rId7"/>
    <p:sldId id="314" r:id="rId8"/>
    <p:sldId id="315" r:id="rId9"/>
    <p:sldId id="317" r:id="rId10"/>
    <p:sldId id="318" r:id="rId12"/>
    <p:sldId id="309" r:id="rId13"/>
    <p:sldId id="319" r:id="rId14"/>
    <p:sldId id="320" r:id="rId15"/>
    <p:sldId id="321" r:id="rId16"/>
    <p:sldId id="310" r:id="rId17"/>
    <p:sldId id="322" r:id="rId18"/>
    <p:sldId id="323" r:id="rId19"/>
    <p:sldId id="324" r:id="rId20"/>
    <p:sldId id="311" r:id="rId21"/>
    <p:sldId id="325" r:id="rId22"/>
    <p:sldId id="326" r:id="rId23"/>
    <p:sldId id="328" r:id="rId24"/>
    <p:sldId id="327" r:id="rId25"/>
    <p:sldId id="312" r:id="rId26"/>
  </p:sldIdLst>
  <p:sldSz cx="12192000" cy="6858000"/>
  <p:notesSz cx="6858000" cy="9144000"/>
  <p:embeddedFontLst>
    <p:embeddedFont>
      <p:font typeface="方正粗黑宋简体" panose="02000000000000000000" pitchFamily="2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EFA"/>
    <a:srgbClr val="EC6400"/>
    <a:srgbClr val="054FBF"/>
    <a:srgbClr val="FF9F07"/>
    <a:srgbClr val="FEE34C"/>
    <a:srgbClr val="FCAF08"/>
    <a:srgbClr val="DE924F"/>
    <a:srgbClr val="FDFE39"/>
    <a:srgbClr val="0443A2"/>
    <a:srgbClr val="FFE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4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627.xml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E8B2AD8A-127E-4D60-898D-457591BD9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FAAF71AE-8249-4D8C-90D8-7D02934A38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3" Type="http://schemas.openxmlformats.org/officeDocument/2006/relationships/slideLayout" Target="../slideLayouts/slideLayout1.xml"/><Relationship Id="rId62" Type="http://schemas.openxmlformats.org/officeDocument/2006/relationships/tags" Target="../tags/tag60.xml"/><Relationship Id="rId61" Type="http://schemas.openxmlformats.org/officeDocument/2006/relationships/tags" Target="../tags/tag59.xml"/><Relationship Id="rId60" Type="http://schemas.openxmlformats.org/officeDocument/2006/relationships/tags" Target="../tags/tag58.xml"/><Relationship Id="rId6" Type="http://schemas.openxmlformats.org/officeDocument/2006/relationships/tags" Target="../tags/tag5.xml"/><Relationship Id="rId59" Type="http://schemas.openxmlformats.org/officeDocument/2006/relationships/tags" Target="../tags/tag57.xml"/><Relationship Id="rId58" Type="http://schemas.openxmlformats.org/officeDocument/2006/relationships/tags" Target="../tags/tag56.xml"/><Relationship Id="rId57" Type="http://schemas.openxmlformats.org/officeDocument/2006/relationships/tags" Target="../tags/tag55.xml"/><Relationship Id="rId56" Type="http://schemas.openxmlformats.org/officeDocument/2006/relationships/tags" Target="../tags/tag54.xml"/><Relationship Id="rId55" Type="http://schemas.openxmlformats.org/officeDocument/2006/relationships/tags" Target="../tags/tag53.xml"/><Relationship Id="rId54" Type="http://schemas.openxmlformats.org/officeDocument/2006/relationships/image" Target="../media/image2.png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9" Type="http://schemas.openxmlformats.org/officeDocument/2006/relationships/slideLayout" Target="../slideLayouts/slideLayout1.xml"/><Relationship Id="rId58" Type="http://schemas.openxmlformats.org/officeDocument/2006/relationships/tags" Target="../tags/tag325.xml"/><Relationship Id="rId57" Type="http://schemas.openxmlformats.org/officeDocument/2006/relationships/tags" Target="../tags/tag324.xml"/><Relationship Id="rId56" Type="http://schemas.openxmlformats.org/officeDocument/2006/relationships/tags" Target="../tags/tag323.xml"/><Relationship Id="rId55" Type="http://schemas.openxmlformats.org/officeDocument/2006/relationships/tags" Target="../tags/tag322.xml"/><Relationship Id="rId54" Type="http://schemas.openxmlformats.org/officeDocument/2006/relationships/image" Target="../media/image2.png"/><Relationship Id="rId53" Type="http://schemas.openxmlformats.org/officeDocument/2006/relationships/tags" Target="../tags/tag321.xml"/><Relationship Id="rId52" Type="http://schemas.openxmlformats.org/officeDocument/2006/relationships/tags" Target="../tags/tag320.xml"/><Relationship Id="rId51" Type="http://schemas.openxmlformats.org/officeDocument/2006/relationships/tags" Target="../tags/tag319.xml"/><Relationship Id="rId50" Type="http://schemas.openxmlformats.org/officeDocument/2006/relationships/tags" Target="../tags/tag318.xml"/><Relationship Id="rId5" Type="http://schemas.openxmlformats.org/officeDocument/2006/relationships/tags" Target="../tags/tag273.xml"/><Relationship Id="rId49" Type="http://schemas.openxmlformats.org/officeDocument/2006/relationships/tags" Target="../tags/tag317.xml"/><Relationship Id="rId48" Type="http://schemas.openxmlformats.org/officeDocument/2006/relationships/tags" Target="../tags/tag316.xml"/><Relationship Id="rId47" Type="http://schemas.openxmlformats.org/officeDocument/2006/relationships/tags" Target="../tags/tag315.xml"/><Relationship Id="rId46" Type="http://schemas.openxmlformats.org/officeDocument/2006/relationships/tags" Target="../tags/tag314.xml"/><Relationship Id="rId45" Type="http://schemas.openxmlformats.org/officeDocument/2006/relationships/tags" Target="../tags/tag313.xml"/><Relationship Id="rId44" Type="http://schemas.openxmlformats.org/officeDocument/2006/relationships/tags" Target="../tags/tag312.xml"/><Relationship Id="rId43" Type="http://schemas.openxmlformats.org/officeDocument/2006/relationships/tags" Target="../tags/tag311.xml"/><Relationship Id="rId42" Type="http://schemas.openxmlformats.org/officeDocument/2006/relationships/tags" Target="../tags/tag310.xml"/><Relationship Id="rId41" Type="http://schemas.openxmlformats.org/officeDocument/2006/relationships/tags" Target="../tags/tag309.xml"/><Relationship Id="rId40" Type="http://schemas.openxmlformats.org/officeDocument/2006/relationships/tags" Target="../tags/tag308.xml"/><Relationship Id="rId4" Type="http://schemas.openxmlformats.org/officeDocument/2006/relationships/tags" Target="../tags/tag272.xml"/><Relationship Id="rId39" Type="http://schemas.openxmlformats.org/officeDocument/2006/relationships/tags" Target="../tags/tag307.xml"/><Relationship Id="rId38" Type="http://schemas.openxmlformats.org/officeDocument/2006/relationships/tags" Target="../tags/tag306.xml"/><Relationship Id="rId37" Type="http://schemas.openxmlformats.org/officeDocument/2006/relationships/tags" Target="../tags/tag305.xml"/><Relationship Id="rId36" Type="http://schemas.openxmlformats.org/officeDocument/2006/relationships/tags" Target="../tags/tag304.xml"/><Relationship Id="rId35" Type="http://schemas.openxmlformats.org/officeDocument/2006/relationships/tags" Target="../tags/tag303.xml"/><Relationship Id="rId34" Type="http://schemas.openxmlformats.org/officeDocument/2006/relationships/tags" Target="../tags/tag302.xml"/><Relationship Id="rId33" Type="http://schemas.openxmlformats.org/officeDocument/2006/relationships/tags" Target="../tags/tag301.xml"/><Relationship Id="rId32" Type="http://schemas.openxmlformats.org/officeDocument/2006/relationships/tags" Target="../tags/tag300.xml"/><Relationship Id="rId31" Type="http://schemas.openxmlformats.org/officeDocument/2006/relationships/tags" Target="../tags/tag299.xml"/><Relationship Id="rId30" Type="http://schemas.openxmlformats.org/officeDocument/2006/relationships/tags" Target="../tags/tag298.xml"/><Relationship Id="rId3" Type="http://schemas.openxmlformats.org/officeDocument/2006/relationships/tags" Target="../tags/tag271.xml"/><Relationship Id="rId29" Type="http://schemas.openxmlformats.org/officeDocument/2006/relationships/tags" Target="../tags/tag297.xml"/><Relationship Id="rId28" Type="http://schemas.openxmlformats.org/officeDocument/2006/relationships/tags" Target="../tags/tag296.xml"/><Relationship Id="rId27" Type="http://schemas.openxmlformats.org/officeDocument/2006/relationships/tags" Target="../tags/tag295.xml"/><Relationship Id="rId26" Type="http://schemas.openxmlformats.org/officeDocument/2006/relationships/tags" Target="../tags/tag294.xml"/><Relationship Id="rId25" Type="http://schemas.openxmlformats.org/officeDocument/2006/relationships/tags" Target="../tags/tag293.xml"/><Relationship Id="rId24" Type="http://schemas.openxmlformats.org/officeDocument/2006/relationships/tags" Target="../tags/tag292.xml"/><Relationship Id="rId23" Type="http://schemas.openxmlformats.org/officeDocument/2006/relationships/tags" Target="../tags/tag291.xml"/><Relationship Id="rId22" Type="http://schemas.openxmlformats.org/officeDocument/2006/relationships/tags" Target="../tags/tag290.xml"/><Relationship Id="rId21" Type="http://schemas.openxmlformats.org/officeDocument/2006/relationships/tags" Target="../tags/tag289.xml"/><Relationship Id="rId20" Type="http://schemas.openxmlformats.org/officeDocument/2006/relationships/tags" Target="../tags/tag288.xml"/><Relationship Id="rId2" Type="http://schemas.openxmlformats.org/officeDocument/2006/relationships/tags" Target="../tags/tag270.xml"/><Relationship Id="rId19" Type="http://schemas.openxmlformats.org/officeDocument/2006/relationships/tags" Target="../tags/tag287.xml"/><Relationship Id="rId18" Type="http://schemas.openxmlformats.org/officeDocument/2006/relationships/tags" Target="../tags/tag286.xml"/><Relationship Id="rId17" Type="http://schemas.openxmlformats.org/officeDocument/2006/relationships/tags" Target="../tags/tag285.xml"/><Relationship Id="rId16" Type="http://schemas.openxmlformats.org/officeDocument/2006/relationships/tags" Target="../tags/tag284.xml"/><Relationship Id="rId15" Type="http://schemas.openxmlformats.org/officeDocument/2006/relationships/tags" Target="../tags/tag283.xml"/><Relationship Id="rId14" Type="http://schemas.openxmlformats.org/officeDocument/2006/relationships/tags" Target="../tags/tag282.xml"/><Relationship Id="rId13" Type="http://schemas.openxmlformats.org/officeDocument/2006/relationships/tags" Target="../tags/tag281.xml"/><Relationship Id="rId12" Type="http://schemas.openxmlformats.org/officeDocument/2006/relationships/tags" Target="../tags/tag280.xml"/><Relationship Id="rId11" Type="http://schemas.openxmlformats.org/officeDocument/2006/relationships/tags" Target="../tags/tag279.xml"/><Relationship Id="rId10" Type="http://schemas.openxmlformats.org/officeDocument/2006/relationships/tags" Target="../tags/tag278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tags" Target="../tags/tag331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37.xml"/><Relationship Id="rId13" Type="http://schemas.openxmlformats.org/officeDocument/2006/relationships/tags" Target="../tags/tag336.xml"/><Relationship Id="rId12" Type="http://schemas.openxmlformats.org/officeDocument/2006/relationships/image" Target="../media/image4.png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2.jpeg"/><Relationship Id="rId13" Type="http://schemas.openxmlformats.org/officeDocument/2006/relationships/tags" Target="../tags/tag349.xml"/><Relationship Id="rId12" Type="http://schemas.openxmlformats.org/officeDocument/2006/relationships/tags" Target="../tags/tag348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67.xml"/><Relationship Id="rId8" Type="http://schemas.openxmlformats.org/officeDocument/2006/relationships/tags" Target="../tags/tag366.xml"/><Relationship Id="rId7" Type="http://schemas.openxmlformats.org/officeDocument/2006/relationships/tags" Target="../tags/tag365.xml"/><Relationship Id="rId6" Type="http://schemas.openxmlformats.org/officeDocument/2006/relationships/tags" Target="../tags/tag364.xml"/><Relationship Id="rId59" Type="http://schemas.openxmlformats.org/officeDocument/2006/relationships/slideLayout" Target="../slideLayouts/slideLayout1.xml"/><Relationship Id="rId58" Type="http://schemas.openxmlformats.org/officeDocument/2006/relationships/tags" Target="../tags/tag415.xml"/><Relationship Id="rId57" Type="http://schemas.openxmlformats.org/officeDocument/2006/relationships/tags" Target="../tags/tag414.xml"/><Relationship Id="rId56" Type="http://schemas.openxmlformats.org/officeDocument/2006/relationships/tags" Target="../tags/tag413.xml"/><Relationship Id="rId55" Type="http://schemas.openxmlformats.org/officeDocument/2006/relationships/tags" Target="../tags/tag412.xml"/><Relationship Id="rId54" Type="http://schemas.openxmlformats.org/officeDocument/2006/relationships/image" Target="../media/image2.png"/><Relationship Id="rId53" Type="http://schemas.openxmlformats.org/officeDocument/2006/relationships/tags" Target="../tags/tag411.xml"/><Relationship Id="rId52" Type="http://schemas.openxmlformats.org/officeDocument/2006/relationships/tags" Target="../tags/tag410.xml"/><Relationship Id="rId51" Type="http://schemas.openxmlformats.org/officeDocument/2006/relationships/tags" Target="../tags/tag409.xml"/><Relationship Id="rId50" Type="http://schemas.openxmlformats.org/officeDocument/2006/relationships/tags" Target="../tags/tag408.xml"/><Relationship Id="rId5" Type="http://schemas.openxmlformats.org/officeDocument/2006/relationships/tags" Target="../tags/tag363.xml"/><Relationship Id="rId49" Type="http://schemas.openxmlformats.org/officeDocument/2006/relationships/tags" Target="../tags/tag407.xml"/><Relationship Id="rId48" Type="http://schemas.openxmlformats.org/officeDocument/2006/relationships/tags" Target="../tags/tag406.xml"/><Relationship Id="rId47" Type="http://schemas.openxmlformats.org/officeDocument/2006/relationships/tags" Target="../tags/tag405.xml"/><Relationship Id="rId46" Type="http://schemas.openxmlformats.org/officeDocument/2006/relationships/tags" Target="../tags/tag404.xml"/><Relationship Id="rId45" Type="http://schemas.openxmlformats.org/officeDocument/2006/relationships/tags" Target="../tags/tag403.xml"/><Relationship Id="rId44" Type="http://schemas.openxmlformats.org/officeDocument/2006/relationships/tags" Target="../tags/tag402.xml"/><Relationship Id="rId43" Type="http://schemas.openxmlformats.org/officeDocument/2006/relationships/tags" Target="../tags/tag401.xml"/><Relationship Id="rId42" Type="http://schemas.openxmlformats.org/officeDocument/2006/relationships/tags" Target="../tags/tag400.xml"/><Relationship Id="rId41" Type="http://schemas.openxmlformats.org/officeDocument/2006/relationships/tags" Target="../tags/tag399.xml"/><Relationship Id="rId40" Type="http://schemas.openxmlformats.org/officeDocument/2006/relationships/tags" Target="../tags/tag398.xml"/><Relationship Id="rId4" Type="http://schemas.openxmlformats.org/officeDocument/2006/relationships/tags" Target="../tags/tag362.xml"/><Relationship Id="rId39" Type="http://schemas.openxmlformats.org/officeDocument/2006/relationships/tags" Target="../tags/tag397.xml"/><Relationship Id="rId38" Type="http://schemas.openxmlformats.org/officeDocument/2006/relationships/tags" Target="../tags/tag396.xml"/><Relationship Id="rId37" Type="http://schemas.openxmlformats.org/officeDocument/2006/relationships/tags" Target="../tags/tag395.xml"/><Relationship Id="rId36" Type="http://schemas.openxmlformats.org/officeDocument/2006/relationships/tags" Target="../tags/tag394.xml"/><Relationship Id="rId35" Type="http://schemas.openxmlformats.org/officeDocument/2006/relationships/tags" Target="../tags/tag393.xml"/><Relationship Id="rId34" Type="http://schemas.openxmlformats.org/officeDocument/2006/relationships/tags" Target="../tags/tag392.xml"/><Relationship Id="rId33" Type="http://schemas.openxmlformats.org/officeDocument/2006/relationships/tags" Target="../tags/tag391.xml"/><Relationship Id="rId32" Type="http://schemas.openxmlformats.org/officeDocument/2006/relationships/tags" Target="../tags/tag390.xml"/><Relationship Id="rId31" Type="http://schemas.openxmlformats.org/officeDocument/2006/relationships/tags" Target="../tags/tag389.xml"/><Relationship Id="rId30" Type="http://schemas.openxmlformats.org/officeDocument/2006/relationships/tags" Target="../tags/tag388.xml"/><Relationship Id="rId3" Type="http://schemas.openxmlformats.org/officeDocument/2006/relationships/tags" Target="../tags/tag361.xml"/><Relationship Id="rId29" Type="http://schemas.openxmlformats.org/officeDocument/2006/relationships/tags" Target="../tags/tag387.xml"/><Relationship Id="rId28" Type="http://schemas.openxmlformats.org/officeDocument/2006/relationships/tags" Target="../tags/tag386.xml"/><Relationship Id="rId27" Type="http://schemas.openxmlformats.org/officeDocument/2006/relationships/tags" Target="../tags/tag385.xml"/><Relationship Id="rId26" Type="http://schemas.openxmlformats.org/officeDocument/2006/relationships/tags" Target="../tags/tag384.xml"/><Relationship Id="rId25" Type="http://schemas.openxmlformats.org/officeDocument/2006/relationships/tags" Target="../tags/tag383.xml"/><Relationship Id="rId24" Type="http://schemas.openxmlformats.org/officeDocument/2006/relationships/tags" Target="../tags/tag382.xml"/><Relationship Id="rId23" Type="http://schemas.openxmlformats.org/officeDocument/2006/relationships/tags" Target="../tags/tag381.xml"/><Relationship Id="rId22" Type="http://schemas.openxmlformats.org/officeDocument/2006/relationships/tags" Target="../tags/tag380.xml"/><Relationship Id="rId21" Type="http://schemas.openxmlformats.org/officeDocument/2006/relationships/tags" Target="../tags/tag379.xml"/><Relationship Id="rId20" Type="http://schemas.openxmlformats.org/officeDocument/2006/relationships/tags" Target="../tags/tag378.xml"/><Relationship Id="rId2" Type="http://schemas.openxmlformats.org/officeDocument/2006/relationships/tags" Target="../tags/tag360.xml"/><Relationship Id="rId19" Type="http://schemas.openxmlformats.org/officeDocument/2006/relationships/tags" Target="../tags/tag377.xml"/><Relationship Id="rId18" Type="http://schemas.openxmlformats.org/officeDocument/2006/relationships/tags" Target="../tags/tag376.xml"/><Relationship Id="rId17" Type="http://schemas.openxmlformats.org/officeDocument/2006/relationships/tags" Target="../tags/tag375.xml"/><Relationship Id="rId16" Type="http://schemas.openxmlformats.org/officeDocument/2006/relationships/tags" Target="../tags/tag374.xml"/><Relationship Id="rId15" Type="http://schemas.openxmlformats.org/officeDocument/2006/relationships/tags" Target="../tags/tag373.xml"/><Relationship Id="rId14" Type="http://schemas.openxmlformats.org/officeDocument/2006/relationships/tags" Target="../tags/tag372.xml"/><Relationship Id="rId13" Type="http://schemas.openxmlformats.org/officeDocument/2006/relationships/tags" Target="../tags/tag371.xml"/><Relationship Id="rId12" Type="http://schemas.openxmlformats.org/officeDocument/2006/relationships/tags" Target="../tags/tag370.xml"/><Relationship Id="rId11" Type="http://schemas.openxmlformats.org/officeDocument/2006/relationships/tags" Target="../tags/tag369.xml"/><Relationship Id="rId10" Type="http://schemas.openxmlformats.org/officeDocument/2006/relationships/tags" Target="../tags/tag368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7.jpeg"/><Relationship Id="rId12" Type="http://schemas.openxmlformats.org/officeDocument/2006/relationships/tags" Target="../tags/tag426.xml"/><Relationship Id="rId11" Type="http://schemas.openxmlformats.org/officeDocument/2006/relationships/tags" Target="../tags/tag425.xml"/><Relationship Id="rId10" Type="http://schemas.openxmlformats.org/officeDocument/2006/relationships/tags" Target="../tags/tag424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3.jpeg"/><Relationship Id="rId17" Type="http://schemas.openxmlformats.org/officeDocument/2006/relationships/tags" Target="../tags/tag442.xml"/><Relationship Id="rId16" Type="http://schemas.openxmlformats.org/officeDocument/2006/relationships/tags" Target="../tags/tag441.xml"/><Relationship Id="rId15" Type="http://schemas.openxmlformats.org/officeDocument/2006/relationships/tags" Target="../tags/tag440.xml"/><Relationship Id="rId14" Type="http://schemas.openxmlformats.org/officeDocument/2006/relationships/tags" Target="../tags/tag439.xml"/><Relationship Id="rId13" Type="http://schemas.openxmlformats.org/officeDocument/2006/relationships/tags" Target="../tags/tag438.xml"/><Relationship Id="rId12" Type="http://schemas.openxmlformats.org/officeDocument/2006/relationships/tags" Target="../tags/tag437.xml"/><Relationship Id="rId11" Type="http://schemas.openxmlformats.org/officeDocument/2006/relationships/tags" Target="../tags/tag436.xml"/><Relationship Id="rId10" Type="http://schemas.openxmlformats.org/officeDocument/2006/relationships/tags" Target="../tags/tag435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4.jpeg"/><Relationship Id="rId11" Type="http://schemas.openxmlformats.org/officeDocument/2006/relationships/tags" Target="../tags/tag452.xml"/><Relationship Id="rId10" Type="http://schemas.openxmlformats.org/officeDocument/2006/relationships/tags" Target="../tags/tag451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9" Type="http://schemas.openxmlformats.org/officeDocument/2006/relationships/slideLayout" Target="../slideLayouts/slideLayout1.xml"/><Relationship Id="rId58" Type="http://schemas.openxmlformats.org/officeDocument/2006/relationships/tags" Target="../tags/tag508.xml"/><Relationship Id="rId57" Type="http://schemas.openxmlformats.org/officeDocument/2006/relationships/tags" Target="../tags/tag507.xml"/><Relationship Id="rId56" Type="http://schemas.openxmlformats.org/officeDocument/2006/relationships/tags" Target="../tags/tag506.xml"/><Relationship Id="rId55" Type="http://schemas.openxmlformats.org/officeDocument/2006/relationships/tags" Target="../tags/tag505.xml"/><Relationship Id="rId54" Type="http://schemas.openxmlformats.org/officeDocument/2006/relationships/image" Target="../media/image2.png"/><Relationship Id="rId53" Type="http://schemas.openxmlformats.org/officeDocument/2006/relationships/tags" Target="../tags/tag504.xml"/><Relationship Id="rId52" Type="http://schemas.openxmlformats.org/officeDocument/2006/relationships/tags" Target="../tags/tag503.xml"/><Relationship Id="rId51" Type="http://schemas.openxmlformats.org/officeDocument/2006/relationships/tags" Target="../tags/tag502.xml"/><Relationship Id="rId50" Type="http://schemas.openxmlformats.org/officeDocument/2006/relationships/tags" Target="../tags/tag501.xml"/><Relationship Id="rId5" Type="http://schemas.openxmlformats.org/officeDocument/2006/relationships/tags" Target="../tags/tag456.xml"/><Relationship Id="rId49" Type="http://schemas.openxmlformats.org/officeDocument/2006/relationships/tags" Target="../tags/tag500.xml"/><Relationship Id="rId48" Type="http://schemas.openxmlformats.org/officeDocument/2006/relationships/tags" Target="../tags/tag499.xml"/><Relationship Id="rId47" Type="http://schemas.openxmlformats.org/officeDocument/2006/relationships/tags" Target="../tags/tag498.xml"/><Relationship Id="rId46" Type="http://schemas.openxmlformats.org/officeDocument/2006/relationships/tags" Target="../tags/tag497.xml"/><Relationship Id="rId45" Type="http://schemas.openxmlformats.org/officeDocument/2006/relationships/tags" Target="../tags/tag496.xml"/><Relationship Id="rId44" Type="http://schemas.openxmlformats.org/officeDocument/2006/relationships/tags" Target="../tags/tag495.xml"/><Relationship Id="rId43" Type="http://schemas.openxmlformats.org/officeDocument/2006/relationships/tags" Target="../tags/tag494.xml"/><Relationship Id="rId42" Type="http://schemas.openxmlformats.org/officeDocument/2006/relationships/tags" Target="../tags/tag493.xml"/><Relationship Id="rId41" Type="http://schemas.openxmlformats.org/officeDocument/2006/relationships/tags" Target="../tags/tag492.xml"/><Relationship Id="rId40" Type="http://schemas.openxmlformats.org/officeDocument/2006/relationships/tags" Target="../tags/tag491.xml"/><Relationship Id="rId4" Type="http://schemas.openxmlformats.org/officeDocument/2006/relationships/tags" Target="../tags/tag455.xml"/><Relationship Id="rId39" Type="http://schemas.openxmlformats.org/officeDocument/2006/relationships/tags" Target="../tags/tag490.xml"/><Relationship Id="rId38" Type="http://schemas.openxmlformats.org/officeDocument/2006/relationships/tags" Target="../tags/tag489.xml"/><Relationship Id="rId37" Type="http://schemas.openxmlformats.org/officeDocument/2006/relationships/tags" Target="../tags/tag488.xml"/><Relationship Id="rId36" Type="http://schemas.openxmlformats.org/officeDocument/2006/relationships/tags" Target="../tags/tag487.xml"/><Relationship Id="rId35" Type="http://schemas.openxmlformats.org/officeDocument/2006/relationships/tags" Target="../tags/tag486.xml"/><Relationship Id="rId34" Type="http://schemas.openxmlformats.org/officeDocument/2006/relationships/tags" Target="../tags/tag485.xml"/><Relationship Id="rId33" Type="http://schemas.openxmlformats.org/officeDocument/2006/relationships/tags" Target="../tags/tag484.xml"/><Relationship Id="rId32" Type="http://schemas.openxmlformats.org/officeDocument/2006/relationships/tags" Target="../tags/tag483.xml"/><Relationship Id="rId31" Type="http://schemas.openxmlformats.org/officeDocument/2006/relationships/tags" Target="../tags/tag482.xml"/><Relationship Id="rId30" Type="http://schemas.openxmlformats.org/officeDocument/2006/relationships/tags" Target="../tags/tag481.xml"/><Relationship Id="rId3" Type="http://schemas.openxmlformats.org/officeDocument/2006/relationships/tags" Target="../tags/tag454.xml"/><Relationship Id="rId29" Type="http://schemas.openxmlformats.org/officeDocument/2006/relationships/tags" Target="../tags/tag480.xml"/><Relationship Id="rId28" Type="http://schemas.openxmlformats.org/officeDocument/2006/relationships/tags" Target="../tags/tag479.xml"/><Relationship Id="rId27" Type="http://schemas.openxmlformats.org/officeDocument/2006/relationships/tags" Target="../tags/tag478.xml"/><Relationship Id="rId26" Type="http://schemas.openxmlformats.org/officeDocument/2006/relationships/tags" Target="../tags/tag477.xml"/><Relationship Id="rId25" Type="http://schemas.openxmlformats.org/officeDocument/2006/relationships/tags" Target="../tags/tag476.xml"/><Relationship Id="rId24" Type="http://schemas.openxmlformats.org/officeDocument/2006/relationships/tags" Target="../tags/tag475.xml"/><Relationship Id="rId23" Type="http://schemas.openxmlformats.org/officeDocument/2006/relationships/tags" Target="../tags/tag474.xml"/><Relationship Id="rId22" Type="http://schemas.openxmlformats.org/officeDocument/2006/relationships/tags" Target="../tags/tag473.xml"/><Relationship Id="rId21" Type="http://schemas.openxmlformats.org/officeDocument/2006/relationships/tags" Target="../tags/tag472.xml"/><Relationship Id="rId20" Type="http://schemas.openxmlformats.org/officeDocument/2006/relationships/tags" Target="../tags/tag471.xml"/><Relationship Id="rId2" Type="http://schemas.openxmlformats.org/officeDocument/2006/relationships/tags" Target="../tags/tag453.xml"/><Relationship Id="rId19" Type="http://schemas.openxmlformats.org/officeDocument/2006/relationships/tags" Target="../tags/tag470.xml"/><Relationship Id="rId18" Type="http://schemas.openxmlformats.org/officeDocument/2006/relationships/tags" Target="../tags/tag469.xml"/><Relationship Id="rId17" Type="http://schemas.openxmlformats.org/officeDocument/2006/relationships/tags" Target="../tags/tag468.xml"/><Relationship Id="rId16" Type="http://schemas.openxmlformats.org/officeDocument/2006/relationships/tags" Target="../tags/tag467.xml"/><Relationship Id="rId15" Type="http://schemas.openxmlformats.org/officeDocument/2006/relationships/tags" Target="../tags/tag466.xml"/><Relationship Id="rId14" Type="http://schemas.openxmlformats.org/officeDocument/2006/relationships/tags" Target="../tags/tag465.xml"/><Relationship Id="rId13" Type="http://schemas.openxmlformats.org/officeDocument/2006/relationships/tags" Target="../tags/tag464.xml"/><Relationship Id="rId12" Type="http://schemas.openxmlformats.org/officeDocument/2006/relationships/tags" Target="../tags/tag463.xml"/><Relationship Id="rId11" Type="http://schemas.openxmlformats.org/officeDocument/2006/relationships/tags" Target="../tags/tag462.xml"/><Relationship Id="rId10" Type="http://schemas.openxmlformats.org/officeDocument/2006/relationships/tags" Target="../tags/tag46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16.xml"/><Relationship Id="rId8" Type="http://schemas.openxmlformats.org/officeDocument/2006/relationships/tags" Target="../tags/tag515.xml"/><Relationship Id="rId7" Type="http://schemas.openxmlformats.org/officeDocument/2006/relationships/tags" Target="../tags/tag514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19.xml"/><Relationship Id="rId12" Type="http://schemas.openxmlformats.org/officeDocument/2006/relationships/image" Target="../media/image4.png"/><Relationship Id="rId11" Type="http://schemas.openxmlformats.org/officeDocument/2006/relationships/tags" Target="../tags/tag518.xml"/><Relationship Id="rId10" Type="http://schemas.openxmlformats.org/officeDocument/2006/relationships/tags" Target="../tags/tag51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0" Type="http://schemas.openxmlformats.org/officeDocument/2006/relationships/slideLayout" Target="../slideLayouts/slideLayout6.xml"/><Relationship Id="rId8" Type="http://schemas.openxmlformats.org/officeDocument/2006/relationships/tags" Target="../tags/tag66.xml"/><Relationship Id="rId79" Type="http://schemas.openxmlformats.org/officeDocument/2006/relationships/tags" Target="../tags/tag137.xml"/><Relationship Id="rId78" Type="http://schemas.openxmlformats.org/officeDocument/2006/relationships/tags" Target="../tags/tag136.xml"/><Relationship Id="rId77" Type="http://schemas.openxmlformats.org/officeDocument/2006/relationships/tags" Target="../tags/tag135.xml"/><Relationship Id="rId76" Type="http://schemas.openxmlformats.org/officeDocument/2006/relationships/tags" Target="../tags/tag134.xml"/><Relationship Id="rId75" Type="http://schemas.openxmlformats.org/officeDocument/2006/relationships/tags" Target="../tags/tag133.xml"/><Relationship Id="rId74" Type="http://schemas.openxmlformats.org/officeDocument/2006/relationships/tags" Target="../tags/tag132.xml"/><Relationship Id="rId73" Type="http://schemas.openxmlformats.org/officeDocument/2006/relationships/tags" Target="../tags/tag131.xml"/><Relationship Id="rId72" Type="http://schemas.openxmlformats.org/officeDocument/2006/relationships/tags" Target="../tags/tag130.xml"/><Relationship Id="rId71" Type="http://schemas.openxmlformats.org/officeDocument/2006/relationships/tags" Target="../tags/tag129.xml"/><Relationship Id="rId70" Type="http://schemas.openxmlformats.org/officeDocument/2006/relationships/tags" Target="../tags/tag128.xml"/><Relationship Id="rId7" Type="http://schemas.openxmlformats.org/officeDocument/2006/relationships/tags" Target="../tags/tag65.xml"/><Relationship Id="rId69" Type="http://schemas.openxmlformats.org/officeDocument/2006/relationships/tags" Target="../tags/tag127.xml"/><Relationship Id="rId68" Type="http://schemas.openxmlformats.org/officeDocument/2006/relationships/tags" Target="../tags/tag126.xml"/><Relationship Id="rId67" Type="http://schemas.openxmlformats.org/officeDocument/2006/relationships/tags" Target="../tags/tag125.xml"/><Relationship Id="rId66" Type="http://schemas.openxmlformats.org/officeDocument/2006/relationships/tags" Target="../tags/tag124.xml"/><Relationship Id="rId65" Type="http://schemas.openxmlformats.org/officeDocument/2006/relationships/tags" Target="../tags/tag123.xml"/><Relationship Id="rId64" Type="http://schemas.openxmlformats.org/officeDocument/2006/relationships/tags" Target="../tags/tag122.xml"/><Relationship Id="rId63" Type="http://schemas.openxmlformats.org/officeDocument/2006/relationships/tags" Target="../tags/tag121.xml"/><Relationship Id="rId62" Type="http://schemas.openxmlformats.org/officeDocument/2006/relationships/tags" Target="../tags/tag120.xml"/><Relationship Id="rId61" Type="http://schemas.openxmlformats.org/officeDocument/2006/relationships/tags" Target="../tags/tag119.xml"/><Relationship Id="rId60" Type="http://schemas.openxmlformats.org/officeDocument/2006/relationships/tags" Target="../tags/tag118.xml"/><Relationship Id="rId6" Type="http://schemas.openxmlformats.org/officeDocument/2006/relationships/tags" Target="../tags/tag64.xml"/><Relationship Id="rId59" Type="http://schemas.openxmlformats.org/officeDocument/2006/relationships/tags" Target="../tags/tag117.xml"/><Relationship Id="rId58" Type="http://schemas.openxmlformats.org/officeDocument/2006/relationships/tags" Target="../tags/tag116.xml"/><Relationship Id="rId57" Type="http://schemas.openxmlformats.org/officeDocument/2006/relationships/tags" Target="../tags/tag115.xml"/><Relationship Id="rId56" Type="http://schemas.openxmlformats.org/officeDocument/2006/relationships/tags" Target="../tags/tag114.xml"/><Relationship Id="rId55" Type="http://schemas.openxmlformats.org/officeDocument/2006/relationships/tags" Target="../tags/tag113.xml"/><Relationship Id="rId54" Type="http://schemas.openxmlformats.org/officeDocument/2006/relationships/tags" Target="../tags/tag112.xml"/><Relationship Id="rId53" Type="http://schemas.openxmlformats.org/officeDocument/2006/relationships/tags" Target="../tags/tag111.xml"/><Relationship Id="rId52" Type="http://schemas.openxmlformats.org/officeDocument/2006/relationships/tags" Target="../tags/tag110.xml"/><Relationship Id="rId51" Type="http://schemas.openxmlformats.org/officeDocument/2006/relationships/tags" Target="../tags/tag109.xml"/><Relationship Id="rId50" Type="http://schemas.openxmlformats.org/officeDocument/2006/relationships/tags" Target="../tags/tag108.xml"/><Relationship Id="rId5" Type="http://schemas.openxmlformats.org/officeDocument/2006/relationships/tags" Target="../tags/tag63.xml"/><Relationship Id="rId49" Type="http://schemas.openxmlformats.org/officeDocument/2006/relationships/tags" Target="../tags/tag107.xml"/><Relationship Id="rId48" Type="http://schemas.openxmlformats.org/officeDocument/2006/relationships/tags" Target="../tags/tag106.xml"/><Relationship Id="rId47" Type="http://schemas.openxmlformats.org/officeDocument/2006/relationships/tags" Target="../tags/tag105.xml"/><Relationship Id="rId46" Type="http://schemas.openxmlformats.org/officeDocument/2006/relationships/tags" Target="../tags/tag104.xml"/><Relationship Id="rId45" Type="http://schemas.openxmlformats.org/officeDocument/2006/relationships/tags" Target="../tags/tag103.xml"/><Relationship Id="rId44" Type="http://schemas.openxmlformats.org/officeDocument/2006/relationships/tags" Target="../tags/tag102.xml"/><Relationship Id="rId43" Type="http://schemas.openxmlformats.org/officeDocument/2006/relationships/tags" Target="../tags/tag101.xml"/><Relationship Id="rId42" Type="http://schemas.openxmlformats.org/officeDocument/2006/relationships/tags" Target="../tags/tag100.xml"/><Relationship Id="rId41" Type="http://schemas.openxmlformats.org/officeDocument/2006/relationships/tags" Target="../tags/tag99.xml"/><Relationship Id="rId40" Type="http://schemas.openxmlformats.org/officeDocument/2006/relationships/tags" Target="../tags/tag98.xml"/><Relationship Id="rId4" Type="http://schemas.openxmlformats.org/officeDocument/2006/relationships/tags" Target="../tags/tag62.xml"/><Relationship Id="rId39" Type="http://schemas.openxmlformats.org/officeDocument/2006/relationships/tags" Target="../tags/tag97.xml"/><Relationship Id="rId38" Type="http://schemas.openxmlformats.org/officeDocument/2006/relationships/tags" Target="../tags/tag96.xml"/><Relationship Id="rId37" Type="http://schemas.openxmlformats.org/officeDocument/2006/relationships/tags" Target="../tags/tag95.xml"/><Relationship Id="rId36" Type="http://schemas.openxmlformats.org/officeDocument/2006/relationships/tags" Target="../tags/tag94.xml"/><Relationship Id="rId35" Type="http://schemas.openxmlformats.org/officeDocument/2006/relationships/tags" Target="../tags/tag93.xml"/><Relationship Id="rId34" Type="http://schemas.openxmlformats.org/officeDocument/2006/relationships/tags" Target="../tags/tag92.xml"/><Relationship Id="rId33" Type="http://schemas.openxmlformats.org/officeDocument/2006/relationships/tags" Target="../tags/tag91.xml"/><Relationship Id="rId32" Type="http://schemas.openxmlformats.org/officeDocument/2006/relationships/tags" Target="../tags/tag90.xml"/><Relationship Id="rId31" Type="http://schemas.openxmlformats.org/officeDocument/2006/relationships/tags" Target="../tags/tag89.xml"/><Relationship Id="rId30" Type="http://schemas.openxmlformats.org/officeDocument/2006/relationships/tags" Target="../tags/tag88.xml"/><Relationship Id="rId3" Type="http://schemas.openxmlformats.org/officeDocument/2006/relationships/image" Target="../media/image4.png"/><Relationship Id="rId29" Type="http://schemas.openxmlformats.org/officeDocument/2006/relationships/tags" Target="../tags/tag87.xml"/><Relationship Id="rId28" Type="http://schemas.openxmlformats.org/officeDocument/2006/relationships/tags" Target="../tags/tag86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tags" Target="../tags/tag8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1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27.xml"/><Relationship Id="rId8" Type="http://schemas.openxmlformats.org/officeDocument/2006/relationships/tags" Target="../tags/tag526.xml"/><Relationship Id="rId7" Type="http://schemas.openxmlformats.org/officeDocument/2006/relationships/tags" Target="../tags/tag525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tags" Target="../tags/tag522.xml"/><Relationship Id="rId3" Type="http://schemas.openxmlformats.org/officeDocument/2006/relationships/tags" Target="../tags/tag521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520.xml"/><Relationship Id="rId19" Type="http://schemas.openxmlformats.org/officeDocument/2006/relationships/tags" Target="../tags/tag537.xml"/><Relationship Id="rId18" Type="http://schemas.openxmlformats.org/officeDocument/2006/relationships/tags" Target="../tags/tag536.xml"/><Relationship Id="rId17" Type="http://schemas.openxmlformats.org/officeDocument/2006/relationships/tags" Target="../tags/tag535.xml"/><Relationship Id="rId16" Type="http://schemas.openxmlformats.org/officeDocument/2006/relationships/tags" Target="../tags/tag534.xml"/><Relationship Id="rId15" Type="http://schemas.openxmlformats.org/officeDocument/2006/relationships/tags" Target="../tags/tag533.xml"/><Relationship Id="rId14" Type="http://schemas.openxmlformats.org/officeDocument/2006/relationships/tags" Target="../tags/tag532.xml"/><Relationship Id="rId13" Type="http://schemas.openxmlformats.org/officeDocument/2006/relationships/tags" Target="../tags/tag531.xml"/><Relationship Id="rId12" Type="http://schemas.openxmlformats.org/officeDocument/2006/relationships/tags" Target="../tags/tag530.xml"/><Relationship Id="rId11" Type="http://schemas.openxmlformats.org/officeDocument/2006/relationships/tags" Target="../tags/tag529.xml"/><Relationship Id="rId10" Type="http://schemas.openxmlformats.org/officeDocument/2006/relationships/tags" Target="../tags/tag528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45.xml"/><Relationship Id="rId8" Type="http://schemas.openxmlformats.org/officeDocument/2006/relationships/tags" Target="../tags/tag544.xml"/><Relationship Id="rId7" Type="http://schemas.openxmlformats.org/officeDocument/2006/relationships/tags" Target="../tags/tag543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.jpeg"/><Relationship Id="rId13" Type="http://schemas.openxmlformats.org/officeDocument/2006/relationships/tags" Target="../tags/tag549.xml"/><Relationship Id="rId12" Type="http://schemas.openxmlformats.org/officeDocument/2006/relationships/tags" Target="../tags/tag548.xml"/><Relationship Id="rId11" Type="http://schemas.openxmlformats.org/officeDocument/2006/relationships/tags" Target="../tags/tag547.xml"/><Relationship Id="rId10" Type="http://schemas.openxmlformats.org/officeDocument/2006/relationships/tags" Target="../tags/tag546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57.xml"/><Relationship Id="rId8" Type="http://schemas.openxmlformats.org/officeDocument/2006/relationships/tags" Target="../tags/tag556.xml"/><Relationship Id="rId7" Type="http://schemas.openxmlformats.org/officeDocument/2006/relationships/tags" Target="../tags/tag555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4" Type="http://schemas.openxmlformats.org/officeDocument/2006/relationships/tags" Target="../tags/tag552.xml"/><Relationship Id="rId3" Type="http://schemas.openxmlformats.org/officeDocument/2006/relationships/tags" Target="../tags/tag551.xml"/><Relationship Id="rId2" Type="http://schemas.openxmlformats.org/officeDocument/2006/relationships/tags" Target="../tags/tag550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4.jpeg"/><Relationship Id="rId11" Type="http://schemas.openxmlformats.org/officeDocument/2006/relationships/tags" Target="../tags/tag559.xml"/><Relationship Id="rId10" Type="http://schemas.openxmlformats.org/officeDocument/2006/relationships/tags" Target="../tags/tag558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0" Type="http://schemas.openxmlformats.org/officeDocument/2006/relationships/slideLayout" Target="../slideLayouts/slideLayout1.xml"/><Relationship Id="rId7" Type="http://schemas.openxmlformats.org/officeDocument/2006/relationships/tags" Target="../tags/tag565.xml"/><Relationship Id="rId69" Type="http://schemas.openxmlformats.org/officeDocument/2006/relationships/tags" Target="../tags/tag626.xml"/><Relationship Id="rId68" Type="http://schemas.openxmlformats.org/officeDocument/2006/relationships/tags" Target="../tags/tag625.xml"/><Relationship Id="rId67" Type="http://schemas.openxmlformats.org/officeDocument/2006/relationships/tags" Target="../tags/tag624.xml"/><Relationship Id="rId66" Type="http://schemas.openxmlformats.org/officeDocument/2006/relationships/tags" Target="../tags/tag623.xml"/><Relationship Id="rId65" Type="http://schemas.openxmlformats.org/officeDocument/2006/relationships/tags" Target="../tags/tag622.xml"/><Relationship Id="rId64" Type="http://schemas.openxmlformats.org/officeDocument/2006/relationships/tags" Target="../tags/tag621.xml"/><Relationship Id="rId63" Type="http://schemas.openxmlformats.org/officeDocument/2006/relationships/tags" Target="../tags/tag620.xml"/><Relationship Id="rId62" Type="http://schemas.openxmlformats.org/officeDocument/2006/relationships/tags" Target="../tags/tag619.xml"/><Relationship Id="rId61" Type="http://schemas.openxmlformats.org/officeDocument/2006/relationships/image" Target="../media/image2.png"/><Relationship Id="rId60" Type="http://schemas.openxmlformats.org/officeDocument/2006/relationships/tags" Target="../tags/tag618.xml"/><Relationship Id="rId6" Type="http://schemas.openxmlformats.org/officeDocument/2006/relationships/tags" Target="../tags/tag564.xml"/><Relationship Id="rId59" Type="http://schemas.openxmlformats.org/officeDocument/2006/relationships/tags" Target="../tags/tag617.xml"/><Relationship Id="rId58" Type="http://schemas.openxmlformats.org/officeDocument/2006/relationships/tags" Target="../tags/tag616.xml"/><Relationship Id="rId57" Type="http://schemas.openxmlformats.org/officeDocument/2006/relationships/tags" Target="../tags/tag615.xml"/><Relationship Id="rId56" Type="http://schemas.openxmlformats.org/officeDocument/2006/relationships/tags" Target="../tags/tag614.xml"/><Relationship Id="rId55" Type="http://schemas.openxmlformats.org/officeDocument/2006/relationships/tags" Target="../tags/tag613.xml"/><Relationship Id="rId54" Type="http://schemas.openxmlformats.org/officeDocument/2006/relationships/tags" Target="../tags/tag612.xml"/><Relationship Id="rId53" Type="http://schemas.openxmlformats.org/officeDocument/2006/relationships/tags" Target="../tags/tag611.xml"/><Relationship Id="rId52" Type="http://schemas.openxmlformats.org/officeDocument/2006/relationships/tags" Target="../tags/tag610.xml"/><Relationship Id="rId51" Type="http://schemas.openxmlformats.org/officeDocument/2006/relationships/tags" Target="../tags/tag609.xml"/><Relationship Id="rId50" Type="http://schemas.openxmlformats.org/officeDocument/2006/relationships/tags" Target="../tags/tag608.xml"/><Relationship Id="rId5" Type="http://schemas.openxmlformats.org/officeDocument/2006/relationships/tags" Target="../tags/tag563.xml"/><Relationship Id="rId49" Type="http://schemas.openxmlformats.org/officeDocument/2006/relationships/tags" Target="../tags/tag607.xml"/><Relationship Id="rId48" Type="http://schemas.openxmlformats.org/officeDocument/2006/relationships/tags" Target="../tags/tag606.xml"/><Relationship Id="rId47" Type="http://schemas.openxmlformats.org/officeDocument/2006/relationships/tags" Target="../tags/tag605.xml"/><Relationship Id="rId46" Type="http://schemas.openxmlformats.org/officeDocument/2006/relationships/tags" Target="../tags/tag604.xml"/><Relationship Id="rId45" Type="http://schemas.openxmlformats.org/officeDocument/2006/relationships/tags" Target="../tags/tag603.xml"/><Relationship Id="rId44" Type="http://schemas.openxmlformats.org/officeDocument/2006/relationships/tags" Target="../tags/tag602.xml"/><Relationship Id="rId43" Type="http://schemas.openxmlformats.org/officeDocument/2006/relationships/tags" Target="../tags/tag601.xml"/><Relationship Id="rId42" Type="http://schemas.openxmlformats.org/officeDocument/2006/relationships/tags" Target="../tags/tag600.xml"/><Relationship Id="rId41" Type="http://schemas.openxmlformats.org/officeDocument/2006/relationships/tags" Target="../tags/tag599.xml"/><Relationship Id="rId40" Type="http://schemas.openxmlformats.org/officeDocument/2006/relationships/tags" Target="../tags/tag598.xml"/><Relationship Id="rId4" Type="http://schemas.openxmlformats.org/officeDocument/2006/relationships/tags" Target="../tags/tag562.xml"/><Relationship Id="rId39" Type="http://schemas.openxmlformats.org/officeDocument/2006/relationships/tags" Target="../tags/tag597.xml"/><Relationship Id="rId38" Type="http://schemas.openxmlformats.org/officeDocument/2006/relationships/tags" Target="../tags/tag596.xml"/><Relationship Id="rId37" Type="http://schemas.openxmlformats.org/officeDocument/2006/relationships/tags" Target="../tags/tag595.xml"/><Relationship Id="rId36" Type="http://schemas.openxmlformats.org/officeDocument/2006/relationships/tags" Target="../tags/tag594.xml"/><Relationship Id="rId35" Type="http://schemas.openxmlformats.org/officeDocument/2006/relationships/tags" Target="../tags/tag593.xml"/><Relationship Id="rId34" Type="http://schemas.openxmlformats.org/officeDocument/2006/relationships/tags" Target="../tags/tag592.xml"/><Relationship Id="rId33" Type="http://schemas.openxmlformats.org/officeDocument/2006/relationships/tags" Target="../tags/tag591.xml"/><Relationship Id="rId32" Type="http://schemas.openxmlformats.org/officeDocument/2006/relationships/tags" Target="../tags/tag590.xml"/><Relationship Id="rId31" Type="http://schemas.openxmlformats.org/officeDocument/2006/relationships/tags" Target="../tags/tag589.xml"/><Relationship Id="rId30" Type="http://schemas.openxmlformats.org/officeDocument/2006/relationships/tags" Target="../tags/tag588.xml"/><Relationship Id="rId3" Type="http://schemas.openxmlformats.org/officeDocument/2006/relationships/tags" Target="../tags/tag561.xml"/><Relationship Id="rId29" Type="http://schemas.openxmlformats.org/officeDocument/2006/relationships/tags" Target="../tags/tag587.xml"/><Relationship Id="rId28" Type="http://schemas.openxmlformats.org/officeDocument/2006/relationships/tags" Target="../tags/tag586.xml"/><Relationship Id="rId27" Type="http://schemas.openxmlformats.org/officeDocument/2006/relationships/tags" Target="../tags/tag585.xml"/><Relationship Id="rId26" Type="http://schemas.openxmlformats.org/officeDocument/2006/relationships/tags" Target="../tags/tag584.xml"/><Relationship Id="rId25" Type="http://schemas.openxmlformats.org/officeDocument/2006/relationships/tags" Target="../tags/tag583.xml"/><Relationship Id="rId24" Type="http://schemas.openxmlformats.org/officeDocument/2006/relationships/tags" Target="../tags/tag582.xml"/><Relationship Id="rId23" Type="http://schemas.openxmlformats.org/officeDocument/2006/relationships/tags" Target="../tags/tag581.xml"/><Relationship Id="rId22" Type="http://schemas.openxmlformats.org/officeDocument/2006/relationships/tags" Target="../tags/tag580.xml"/><Relationship Id="rId21" Type="http://schemas.openxmlformats.org/officeDocument/2006/relationships/tags" Target="../tags/tag579.xml"/><Relationship Id="rId20" Type="http://schemas.openxmlformats.org/officeDocument/2006/relationships/tags" Target="../tags/tag578.xml"/><Relationship Id="rId2" Type="http://schemas.openxmlformats.org/officeDocument/2006/relationships/tags" Target="../tags/tag560.xml"/><Relationship Id="rId19" Type="http://schemas.openxmlformats.org/officeDocument/2006/relationships/tags" Target="../tags/tag577.xml"/><Relationship Id="rId18" Type="http://schemas.openxmlformats.org/officeDocument/2006/relationships/tags" Target="../tags/tag576.xml"/><Relationship Id="rId17" Type="http://schemas.openxmlformats.org/officeDocument/2006/relationships/tags" Target="../tags/tag575.xml"/><Relationship Id="rId16" Type="http://schemas.openxmlformats.org/officeDocument/2006/relationships/tags" Target="../tags/tag574.xml"/><Relationship Id="rId15" Type="http://schemas.openxmlformats.org/officeDocument/2006/relationships/tags" Target="../tags/tag573.xml"/><Relationship Id="rId14" Type="http://schemas.openxmlformats.org/officeDocument/2006/relationships/tags" Target="../tags/tag572.xml"/><Relationship Id="rId13" Type="http://schemas.openxmlformats.org/officeDocument/2006/relationships/tags" Target="../tags/tag571.xml"/><Relationship Id="rId12" Type="http://schemas.openxmlformats.org/officeDocument/2006/relationships/tags" Target="../tags/tag570.xml"/><Relationship Id="rId11" Type="http://schemas.openxmlformats.org/officeDocument/2006/relationships/tags" Target="../tags/tag569.xml"/><Relationship Id="rId10" Type="http://schemas.openxmlformats.org/officeDocument/2006/relationships/tags" Target="../tags/tag568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9" Type="http://schemas.openxmlformats.org/officeDocument/2006/relationships/slideLayout" Target="../slideLayouts/slideLayout1.xml"/><Relationship Id="rId58" Type="http://schemas.openxmlformats.org/officeDocument/2006/relationships/tags" Target="../tags/tag193.xml"/><Relationship Id="rId57" Type="http://schemas.openxmlformats.org/officeDocument/2006/relationships/tags" Target="../tags/tag192.xml"/><Relationship Id="rId56" Type="http://schemas.openxmlformats.org/officeDocument/2006/relationships/tags" Target="../tags/tag191.xml"/><Relationship Id="rId55" Type="http://schemas.openxmlformats.org/officeDocument/2006/relationships/tags" Target="../tags/tag190.xml"/><Relationship Id="rId54" Type="http://schemas.openxmlformats.org/officeDocument/2006/relationships/image" Target="../media/image2.png"/><Relationship Id="rId53" Type="http://schemas.openxmlformats.org/officeDocument/2006/relationships/tags" Target="../tags/tag189.xml"/><Relationship Id="rId52" Type="http://schemas.openxmlformats.org/officeDocument/2006/relationships/tags" Target="../tags/tag188.xml"/><Relationship Id="rId51" Type="http://schemas.openxmlformats.org/officeDocument/2006/relationships/tags" Target="../tags/tag187.xml"/><Relationship Id="rId50" Type="http://schemas.openxmlformats.org/officeDocument/2006/relationships/tags" Target="../tags/tag186.xml"/><Relationship Id="rId5" Type="http://schemas.openxmlformats.org/officeDocument/2006/relationships/tags" Target="../tags/tag141.xml"/><Relationship Id="rId49" Type="http://schemas.openxmlformats.org/officeDocument/2006/relationships/tags" Target="../tags/tag185.xml"/><Relationship Id="rId48" Type="http://schemas.openxmlformats.org/officeDocument/2006/relationships/tags" Target="../tags/tag184.xml"/><Relationship Id="rId47" Type="http://schemas.openxmlformats.org/officeDocument/2006/relationships/tags" Target="../tags/tag183.xml"/><Relationship Id="rId46" Type="http://schemas.openxmlformats.org/officeDocument/2006/relationships/tags" Target="../tags/tag182.xml"/><Relationship Id="rId45" Type="http://schemas.openxmlformats.org/officeDocument/2006/relationships/tags" Target="../tags/tag181.xml"/><Relationship Id="rId44" Type="http://schemas.openxmlformats.org/officeDocument/2006/relationships/tags" Target="../tags/tag180.xml"/><Relationship Id="rId43" Type="http://schemas.openxmlformats.org/officeDocument/2006/relationships/tags" Target="../tags/tag179.xml"/><Relationship Id="rId42" Type="http://schemas.openxmlformats.org/officeDocument/2006/relationships/tags" Target="../tags/tag178.xml"/><Relationship Id="rId41" Type="http://schemas.openxmlformats.org/officeDocument/2006/relationships/tags" Target="../tags/tag177.xml"/><Relationship Id="rId40" Type="http://schemas.openxmlformats.org/officeDocument/2006/relationships/tags" Target="../tags/tag176.xml"/><Relationship Id="rId4" Type="http://schemas.openxmlformats.org/officeDocument/2006/relationships/tags" Target="../tags/tag140.xml"/><Relationship Id="rId39" Type="http://schemas.openxmlformats.org/officeDocument/2006/relationships/tags" Target="../tags/tag175.xml"/><Relationship Id="rId38" Type="http://schemas.openxmlformats.org/officeDocument/2006/relationships/tags" Target="../tags/tag174.xml"/><Relationship Id="rId37" Type="http://schemas.openxmlformats.org/officeDocument/2006/relationships/tags" Target="../tags/tag173.xml"/><Relationship Id="rId36" Type="http://schemas.openxmlformats.org/officeDocument/2006/relationships/tags" Target="../tags/tag172.xml"/><Relationship Id="rId35" Type="http://schemas.openxmlformats.org/officeDocument/2006/relationships/tags" Target="../tags/tag171.xml"/><Relationship Id="rId34" Type="http://schemas.openxmlformats.org/officeDocument/2006/relationships/tags" Target="../tags/tag170.xml"/><Relationship Id="rId33" Type="http://schemas.openxmlformats.org/officeDocument/2006/relationships/tags" Target="../tags/tag169.xml"/><Relationship Id="rId32" Type="http://schemas.openxmlformats.org/officeDocument/2006/relationships/tags" Target="../tags/tag168.xml"/><Relationship Id="rId31" Type="http://schemas.openxmlformats.org/officeDocument/2006/relationships/tags" Target="../tags/tag167.xml"/><Relationship Id="rId30" Type="http://schemas.openxmlformats.org/officeDocument/2006/relationships/tags" Target="../tags/tag166.xml"/><Relationship Id="rId3" Type="http://schemas.openxmlformats.org/officeDocument/2006/relationships/tags" Target="../tags/tag139.xml"/><Relationship Id="rId29" Type="http://schemas.openxmlformats.org/officeDocument/2006/relationships/tags" Target="../tags/tag165.xml"/><Relationship Id="rId28" Type="http://schemas.openxmlformats.org/officeDocument/2006/relationships/tags" Target="../tags/tag164.xml"/><Relationship Id="rId27" Type="http://schemas.openxmlformats.org/officeDocument/2006/relationships/tags" Target="../tags/tag163.xml"/><Relationship Id="rId26" Type="http://schemas.openxmlformats.org/officeDocument/2006/relationships/tags" Target="../tags/tag162.xml"/><Relationship Id="rId25" Type="http://schemas.openxmlformats.org/officeDocument/2006/relationships/tags" Target="../tags/tag161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tags" Target="../tags/tag138.xml"/><Relationship Id="rId19" Type="http://schemas.openxmlformats.org/officeDocument/2006/relationships/tags" Target="../tags/tag155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06.xml"/><Relationship Id="rId14" Type="http://schemas.openxmlformats.org/officeDocument/2006/relationships/image" Target="../media/image4.png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.jpeg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8.jpeg"/><Relationship Id="rId16" Type="http://schemas.openxmlformats.org/officeDocument/2006/relationships/tags" Target="../tags/tag232.xml"/><Relationship Id="rId15" Type="http://schemas.openxmlformats.org/officeDocument/2006/relationships/image" Target="../media/image7.jpeg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0.jpeg"/><Relationship Id="rId16" Type="http://schemas.openxmlformats.org/officeDocument/2006/relationships/image" Target="../media/image9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image" Target="../media/image11.jpeg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.jpeg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 descr="03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t="12978" r="26023" b="13176"/>
          <a:stretch>
            <a:fillRect/>
          </a:stretch>
        </p:blipFill>
        <p:spPr>
          <a:xfrm>
            <a:off x="-15240" y="0"/>
            <a:ext cx="1225169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4660" y="0"/>
            <a:ext cx="45720" cy="6858000"/>
            <a:chOff x="716" y="0"/>
            <a:chExt cx="72" cy="10800"/>
          </a:xfrm>
        </p:grpSpPr>
        <p:cxnSp>
          <p:nvCxnSpPr>
            <p:cNvPr id="74" name="直接连接符 73"/>
            <p:cNvCxnSpPr/>
            <p:nvPr>
              <p:custDataLst>
                <p:tags r:id="rId2"/>
              </p:custDataLst>
            </p:nvPr>
          </p:nvCxnSpPr>
          <p:spPr>
            <a:xfrm>
              <a:off x="752" y="0"/>
              <a:ext cx="0" cy="10800"/>
            </a:xfrm>
            <a:prstGeom prst="line">
              <a:avLst/>
            </a:prstGeom>
            <a:ln w="12700" cap="rnd">
              <a:solidFill>
                <a:schemeClr val="bg1">
                  <a:alpha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716" y="262"/>
              <a:ext cx="72" cy="94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latin typeface="+mj-lt"/>
                <a:cs typeface="阿里巴巴普惠体" panose="0002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781050" y="1077595"/>
            <a:ext cx="681482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奋斗创造奇迹</a:t>
            </a:r>
            <a:endParaRPr lang="zh-CN" altLang="en-US" sz="86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732280" y="2279650"/>
            <a:ext cx="723265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梦想照亮未来</a:t>
            </a:r>
            <a:endParaRPr lang="zh-CN" altLang="en-US" sz="86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710" y="1026160"/>
            <a:ext cx="681482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奋斗创造奇迹</a:t>
            </a:r>
            <a:endParaRPr lang="zh-CN" altLang="en-US" sz="86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78940" y="2243455"/>
            <a:ext cx="723265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梦想照亮未来</a:t>
            </a:r>
            <a:endParaRPr lang="zh-CN" altLang="en-US" sz="86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3" name="任意多边形: 形状 9"/>
          <p:cNvSpPr/>
          <p:nvPr userDrawn="1"/>
        </p:nvSpPr>
        <p:spPr>
          <a:xfrm rot="5400000">
            <a:off x="11151931" y="5257439"/>
            <a:ext cx="660800" cy="1419490"/>
          </a:xfrm>
          <a:custGeom>
            <a:avLst/>
            <a:gdLst>
              <a:gd name="connsiteX0" fmla="*/ 560545 w 585786"/>
              <a:gd name="connsiteY0" fmla="*/ 1207865 h 1258348"/>
              <a:gd name="connsiteX1" fmla="*/ 585786 w 585786"/>
              <a:gd name="connsiteY1" fmla="*/ 1233106 h 1258348"/>
              <a:gd name="connsiteX2" fmla="*/ 560545 w 585786"/>
              <a:gd name="connsiteY2" fmla="*/ 1258348 h 1258348"/>
              <a:gd name="connsiteX3" fmla="*/ 535304 w 585786"/>
              <a:gd name="connsiteY3" fmla="*/ 1233106 h 1258348"/>
              <a:gd name="connsiteX4" fmla="*/ 560545 w 585786"/>
              <a:gd name="connsiteY4" fmla="*/ 1207865 h 1258348"/>
              <a:gd name="connsiteX5" fmla="*/ 426719 w 585786"/>
              <a:gd name="connsiteY5" fmla="*/ 1207865 h 1258348"/>
              <a:gd name="connsiteX6" fmla="*/ 451960 w 585786"/>
              <a:gd name="connsiteY6" fmla="*/ 1233106 h 1258348"/>
              <a:gd name="connsiteX7" fmla="*/ 426719 w 585786"/>
              <a:gd name="connsiteY7" fmla="*/ 1258348 h 1258348"/>
              <a:gd name="connsiteX8" fmla="*/ 401478 w 585786"/>
              <a:gd name="connsiteY8" fmla="*/ 1233106 h 1258348"/>
              <a:gd name="connsiteX9" fmla="*/ 426719 w 585786"/>
              <a:gd name="connsiteY9" fmla="*/ 1207865 h 1258348"/>
              <a:gd name="connsiteX10" fmla="*/ 292893 w 585786"/>
              <a:gd name="connsiteY10" fmla="*/ 1207865 h 1258348"/>
              <a:gd name="connsiteX11" fmla="*/ 318135 w 585786"/>
              <a:gd name="connsiteY11" fmla="*/ 1233106 h 1258348"/>
              <a:gd name="connsiteX12" fmla="*/ 292893 w 585786"/>
              <a:gd name="connsiteY12" fmla="*/ 1258348 h 1258348"/>
              <a:gd name="connsiteX13" fmla="*/ 267652 w 585786"/>
              <a:gd name="connsiteY13" fmla="*/ 1233106 h 1258348"/>
              <a:gd name="connsiteX14" fmla="*/ 292893 w 585786"/>
              <a:gd name="connsiteY14" fmla="*/ 1207865 h 1258348"/>
              <a:gd name="connsiteX15" fmla="*/ 159067 w 585786"/>
              <a:gd name="connsiteY15" fmla="*/ 1207865 h 1258348"/>
              <a:gd name="connsiteX16" fmla="*/ 184309 w 585786"/>
              <a:gd name="connsiteY16" fmla="*/ 1233106 h 1258348"/>
              <a:gd name="connsiteX17" fmla="*/ 159067 w 585786"/>
              <a:gd name="connsiteY17" fmla="*/ 1258348 h 1258348"/>
              <a:gd name="connsiteX18" fmla="*/ 133826 w 585786"/>
              <a:gd name="connsiteY18" fmla="*/ 1233106 h 1258348"/>
              <a:gd name="connsiteX19" fmla="*/ 159067 w 585786"/>
              <a:gd name="connsiteY19" fmla="*/ 1207865 h 1258348"/>
              <a:gd name="connsiteX20" fmla="*/ 25241 w 585786"/>
              <a:gd name="connsiteY20" fmla="*/ 1207865 h 1258348"/>
              <a:gd name="connsiteX21" fmla="*/ 50483 w 585786"/>
              <a:gd name="connsiteY21" fmla="*/ 1233106 h 1258348"/>
              <a:gd name="connsiteX22" fmla="*/ 25241 w 585786"/>
              <a:gd name="connsiteY22" fmla="*/ 1258348 h 1258348"/>
              <a:gd name="connsiteX23" fmla="*/ 0 w 585786"/>
              <a:gd name="connsiteY23" fmla="*/ 1233106 h 1258348"/>
              <a:gd name="connsiteX24" fmla="*/ 25241 w 585786"/>
              <a:gd name="connsiteY24" fmla="*/ 1207865 h 1258348"/>
              <a:gd name="connsiteX25" fmla="*/ 426719 w 585786"/>
              <a:gd name="connsiteY25" fmla="*/ 1073753 h 1258348"/>
              <a:gd name="connsiteX26" fmla="*/ 451961 w 585786"/>
              <a:gd name="connsiteY26" fmla="*/ 1098994 h 1258348"/>
              <a:gd name="connsiteX27" fmla="*/ 426719 w 585786"/>
              <a:gd name="connsiteY27" fmla="*/ 1124236 h 1258348"/>
              <a:gd name="connsiteX28" fmla="*/ 401478 w 585786"/>
              <a:gd name="connsiteY28" fmla="*/ 1098994 h 1258348"/>
              <a:gd name="connsiteX29" fmla="*/ 426719 w 585786"/>
              <a:gd name="connsiteY29" fmla="*/ 1073753 h 1258348"/>
              <a:gd name="connsiteX30" fmla="*/ 292893 w 585786"/>
              <a:gd name="connsiteY30" fmla="*/ 1073753 h 1258348"/>
              <a:gd name="connsiteX31" fmla="*/ 318135 w 585786"/>
              <a:gd name="connsiteY31" fmla="*/ 1098994 h 1258348"/>
              <a:gd name="connsiteX32" fmla="*/ 292893 w 585786"/>
              <a:gd name="connsiteY32" fmla="*/ 1124236 h 1258348"/>
              <a:gd name="connsiteX33" fmla="*/ 267652 w 585786"/>
              <a:gd name="connsiteY33" fmla="*/ 1098994 h 1258348"/>
              <a:gd name="connsiteX34" fmla="*/ 292893 w 585786"/>
              <a:gd name="connsiteY34" fmla="*/ 1073753 h 1258348"/>
              <a:gd name="connsiteX35" fmla="*/ 159067 w 585786"/>
              <a:gd name="connsiteY35" fmla="*/ 1073753 h 1258348"/>
              <a:gd name="connsiteX36" fmla="*/ 184309 w 585786"/>
              <a:gd name="connsiteY36" fmla="*/ 1098994 h 1258348"/>
              <a:gd name="connsiteX37" fmla="*/ 159067 w 585786"/>
              <a:gd name="connsiteY37" fmla="*/ 1124236 h 1258348"/>
              <a:gd name="connsiteX38" fmla="*/ 133826 w 585786"/>
              <a:gd name="connsiteY38" fmla="*/ 1098994 h 1258348"/>
              <a:gd name="connsiteX39" fmla="*/ 159067 w 585786"/>
              <a:gd name="connsiteY39" fmla="*/ 1073753 h 1258348"/>
              <a:gd name="connsiteX40" fmla="*/ 25241 w 585786"/>
              <a:gd name="connsiteY40" fmla="*/ 1073753 h 1258348"/>
              <a:gd name="connsiteX41" fmla="*/ 50483 w 585786"/>
              <a:gd name="connsiteY41" fmla="*/ 1098994 h 1258348"/>
              <a:gd name="connsiteX42" fmla="*/ 25241 w 585786"/>
              <a:gd name="connsiteY42" fmla="*/ 1124236 h 1258348"/>
              <a:gd name="connsiteX43" fmla="*/ 0 w 585786"/>
              <a:gd name="connsiteY43" fmla="*/ 1098994 h 1258348"/>
              <a:gd name="connsiteX44" fmla="*/ 25241 w 585786"/>
              <a:gd name="connsiteY44" fmla="*/ 1073753 h 1258348"/>
              <a:gd name="connsiteX45" fmla="*/ 560545 w 585786"/>
              <a:gd name="connsiteY45" fmla="*/ 1073658 h 1258348"/>
              <a:gd name="connsiteX46" fmla="*/ 585786 w 585786"/>
              <a:gd name="connsiteY46" fmla="*/ 1098899 h 1258348"/>
              <a:gd name="connsiteX47" fmla="*/ 560545 w 585786"/>
              <a:gd name="connsiteY47" fmla="*/ 1124141 h 1258348"/>
              <a:gd name="connsiteX48" fmla="*/ 535304 w 585786"/>
              <a:gd name="connsiteY48" fmla="*/ 1098899 h 1258348"/>
              <a:gd name="connsiteX49" fmla="*/ 560545 w 585786"/>
              <a:gd name="connsiteY49" fmla="*/ 1073658 h 1258348"/>
              <a:gd name="connsiteX50" fmla="*/ 560545 w 585786"/>
              <a:gd name="connsiteY50" fmla="*/ 939451 h 1258348"/>
              <a:gd name="connsiteX51" fmla="*/ 585786 w 585786"/>
              <a:gd name="connsiteY51" fmla="*/ 964692 h 1258348"/>
              <a:gd name="connsiteX52" fmla="*/ 560545 w 585786"/>
              <a:gd name="connsiteY52" fmla="*/ 989933 h 1258348"/>
              <a:gd name="connsiteX53" fmla="*/ 535304 w 585786"/>
              <a:gd name="connsiteY53" fmla="*/ 964692 h 1258348"/>
              <a:gd name="connsiteX54" fmla="*/ 560545 w 585786"/>
              <a:gd name="connsiteY54" fmla="*/ 939451 h 1258348"/>
              <a:gd name="connsiteX55" fmla="*/ 426719 w 585786"/>
              <a:gd name="connsiteY55" fmla="*/ 939451 h 1258348"/>
              <a:gd name="connsiteX56" fmla="*/ 451960 w 585786"/>
              <a:gd name="connsiteY56" fmla="*/ 964692 h 1258348"/>
              <a:gd name="connsiteX57" fmla="*/ 426719 w 585786"/>
              <a:gd name="connsiteY57" fmla="*/ 989933 h 1258348"/>
              <a:gd name="connsiteX58" fmla="*/ 401478 w 585786"/>
              <a:gd name="connsiteY58" fmla="*/ 964692 h 1258348"/>
              <a:gd name="connsiteX59" fmla="*/ 426719 w 585786"/>
              <a:gd name="connsiteY59" fmla="*/ 939451 h 1258348"/>
              <a:gd name="connsiteX60" fmla="*/ 292893 w 585786"/>
              <a:gd name="connsiteY60" fmla="*/ 939451 h 1258348"/>
              <a:gd name="connsiteX61" fmla="*/ 318135 w 585786"/>
              <a:gd name="connsiteY61" fmla="*/ 964692 h 1258348"/>
              <a:gd name="connsiteX62" fmla="*/ 292893 w 585786"/>
              <a:gd name="connsiteY62" fmla="*/ 989933 h 1258348"/>
              <a:gd name="connsiteX63" fmla="*/ 267652 w 585786"/>
              <a:gd name="connsiteY63" fmla="*/ 964692 h 1258348"/>
              <a:gd name="connsiteX64" fmla="*/ 292893 w 585786"/>
              <a:gd name="connsiteY64" fmla="*/ 939451 h 1258348"/>
              <a:gd name="connsiteX65" fmla="*/ 159067 w 585786"/>
              <a:gd name="connsiteY65" fmla="*/ 939451 h 1258348"/>
              <a:gd name="connsiteX66" fmla="*/ 184309 w 585786"/>
              <a:gd name="connsiteY66" fmla="*/ 964692 h 1258348"/>
              <a:gd name="connsiteX67" fmla="*/ 159067 w 585786"/>
              <a:gd name="connsiteY67" fmla="*/ 989933 h 1258348"/>
              <a:gd name="connsiteX68" fmla="*/ 133826 w 585786"/>
              <a:gd name="connsiteY68" fmla="*/ 964692 h 1258348"/>
              <a:gd name="connsiteX69" fmla="*/ 159067 w 585786"/>
              <a:gd name="connsiteY69" fmla="*/ 939451 h 1258348"/>
              <a:gd name="connsiteX70" fmla="*/ 25241 w 585786"/>
              <a:gd name="connsiteY70" fmla="*/ 939451 h 1258348"/>
              <a:gd name="connsiteX71" fmla="*/ 50483 w 585786"/>
              <a:gd name="connsiteY71" fmla="*/ 964692 h 1258348"/>
              <a:gd name="connsiteX72" fmla="*/ 25241 w 585786"/>
              <a:gd name="connsiteY72" fmla="*/ 989933 h 1258348"/>
              <a:gd name="connsiteX73" fmla="*/ 0 w 585786"/>
              <a:gd name="connsiteY73" fmla="*/ 964692 h 1258348"/>
              <a:gd name="connsiteX74" fmla="*/ 25241 w 585786"/>
              <a:gd name="connsiteY74" fmla="*/ 939451 h 1258348"/>
              <a:gd name="connsiteX75" fmla="*/ 560545 w 585786"/>
              <a:gd name="connsiteY75" fmla="*/ 805243 h 1258348"/>
              <a:gd name="connsiteX76" fmla="*/ 585786 w 585786"/>
              <a:gd name="connsiteY76" fmla="*/ 830484 h 1258348"/>
              <a:gd name="connsiteX77" fmla="*/ 560545 w 585786"/>
              <a:gd name="connsiteY77" fmla="*/ 855726 h 1258348"/>
              <a:gd name="connsiteX78" fmla="*/ 535304 w 585786"/>
              <a:gd name="connsiteY78" fmla="*/ 830484 h 1258348"/>
              <a:gd name="connsiteX79" fmla="*/ 560545 w 585786"/>
              <a:gd name="connsiteY79" fmla="*/ 805243 h 1258348"/>
              <a:gd name="connsiteX80" fmla="*/ 426719 w 585786"/>
              <a:gd name="connsiteY80" fmla="*/ 805243 h 1258348"/>
              <a:gd name="connsiteX81" fmla="*/ 451960 w 585786"/>
              <a:gd name="connsiteY81" fmla="*/ 830484 h 1258348"/>
              <a:gd name="connsiteX82" fmla="*/ 426719 w 585786"/>
              <a:gd name="connsiteY82" fmla="*/ 855726 h 1258348"/>
              <a:gd name="connsiteX83" fmla="*/ 401478 w 585786"/>
              <a:gd name="connsiteY83" fmla="*/ 830484 h 1258348"/>
              <a:gd name="connsiteX84" fmla="*/ 426719 w 585786"/>
              <a:gd name="connsiteY84" fmla="*/ 805243 h 1258348"/>
              <a:gd name="connsiteX85" fmla="*/ 292893 w 585786"/>
              <a:gd name="connsiteY85" fmla="*/ 805243 h 1258348"/>
              <a:gd name="connsiteX86" fmla="*/ 318135 w 585786"/>
              <a:gd name="connsiteY86" fmla="*/ 830484 h 1258348"/>
              <a:gd name="connsiteX87" fmla="*/ 292893 w 585786"/>
              <a:gd name="connsiteY87" fmla="*/ 855726 h 1258348"/>
              <a:gd name="connsiteX88" fmla="*/ 267652 w 585786"/>
              <a:gd name="connsiteY88" fmla="*/ 830484 h 1258348"/>
              <a:gd name="connsiteX89" fmla="*/ 292893 w 585786"/>
              <a:gd name="connsiteY89" fmla="*/ 805243 h 1258348"/>
              <a:gd name="connsiteX90" fmla="*/ 159067 w 585786"/>
              <a:gd name="connsiteY90" fmla="*/ 805243 h 1258348"/>
              <a:gd name="connsiteX91" fmla="*/ 184309 w 585786"/>
              <a:gd name="connsiteY91" fmla="*/ 830484 h 1258348"/>
              <a:gd name="connsiteX92" fmla="*/ 159067 w 585786"/>
              <a:gd name="connsiteY92" fmla="*/ 855726 h 1258348"/>
              <a:gd name="connsiteX93" fmla="*/ 133826 w 585786"/>
              <a:gd name="connsiteY93" fmla="*/ 830484 h 1258348"/>
              <a:gd name="connsiteX94" fmla="*/ 159067 w 585786"/>
              <a:gd name="connsiteY94" fmla="*/ 805243 h 1258348"/>
              <a:gd name="connsiteX95" fmla="*/ 25241 w 585786"/>
              <a:gd name="connsiteY95" fmla="*/ 805243 h 1258348"/>
              <a:gd name="connsiteX96" fmla="*/ 50483 w 585786"/>
              <a:gd name="connsiteY96" fmla="*/ 830484 h 1258348"/>
              <a:gd name="connsiteX97" fmla="*/ 25241 w 585786"/>
              <a:gd name="connsiteY97" fmla="*/ 855726 h 1258348"/>
              <a:gd name="connsiteX98" fmla="*/ 0 w 585786"/>
              <a:gd name="connsiteY98" fmla="*/ 830484 h 1258348"/>
              <a:gd name="connsiteX99" fmla="*/ 25241 w 585786"/>
              <a:gd name="connsiteY99" fmla="*/ 805243 h 1258348"/>
              <a:gd name="connsiteX100" fmla="*/ 560545 w 585786"/>
              <a:gd name="connsiteY100" fmla="*/ 671036 h 1258348"/>
              <a:gd name="connsiteX101" fmla="*/ 585786 w 585786"/>
              <a:gd name="connsiteY101" fmla="*/ 696277 h 1258348"/>
              <a:gd name="connsiteX102" fmla="*/ 560545 w 585786"/>
              <a:gd name="connsiteY102" fmla="*/ 721518 h 1258348"/>
              <a:gd name="connsiteX103" fmla="*/ 535304 w 585786"/>
              <a:gd name="connsiteY103" fmla="*/ 696277 h 1258348"/>
              <a:gd name="connsiteX104" fmla="*/ 560545 w 585786"/>
              <a:gd name="connsiteY104" fmla="*/ 671036 h 1258348"/>
              <a:gd name="connsiteX105" fmla="*/ 426719 w 585786"/>
              <a:gd name="connsiteY105" fmla="*/ 671036 h 1258348"/>
              <a:gd name="connsiteX106" fmla="*/ 451960 w 585786"/>
              <a:gd name="connsiteY106" fmla="*/ 696277 h 1258348"/>
              <a:gd name="connsiteX107" fmla="*/ 426719 w 585786"/>
              <a:gd name="connsiteY107" fmla="*/ 721518 h 1258348"/>
              <a:gd name="connsiteX108" fmla="*/ 401478 w 585786"/>
              <a:gd name="connsiteY108" fmla="*/ 696277 h 1258348"/>
              <a:gd name="connsiteX109" fmla="*/ 426719 w 585786"/>
              <a:gd name="connsiteY109" fmla="*/ 671036 h 1258348"/>
              <a:gd name="connsiteX110" fmla="*/ 292893 w 585786"/>
              <a:gd name="connsiteY110" fmla="*/ 671036 h 1258348"/>
              <a:gd name="connsiteX111" fmla="*/ 318135 w 585786"/>
              <a:gd name="connsiteY111" fmla="*/ 696277 h 1258348"/>
              <a:gd name="connsiteX112" fmla="*/ 292893 w 585786"/>
              <a:gd name="connsiteY112" fmla="*/ 721518 h 1258348"/>
              <a:gd name="connsiteX113" fmla="*/ 267652 w 585786"/>
              <a:gd name="connsiteY113" fmla="*/ 696277 h 1258348"/>
              <a:gd name="connsiteX114" fmla="*/ 292893 w 585786"/>
              <a:gd name="connsiteY114" fmla="*/ 671036 h 1258348"/>
              <a:gd name="connsiteX115" fmla="*/ 159067 w 585786"/>
              <a:gd name="connsiteY115" fmla="*/ 671036 h 1258348"/>
              <a:gd name="connsiteX116" fmla="*/ 184309 w 585786"/>
              <a:gd name="connsiteY116" fmla="*/ 696277 h 1258348"/>
              <a:gd name="connsiteX117" fmla="*/ 159067 w 585786"/>
              <a:gd name="connsiteY117" fmla="*/ 721518 h 1258348"/>
              <a:gd name="connsiteX118" fmla="*/ 133826 w 585786"/>
              <a:gd name="connsiteY118" fmla="*/ 696277 h 1258348"/>
              <a:gd name="connsiteX119" fmla="*/ 159067 w 585786"/>
              <a:gd name="connsiteY119" fmla="*/ 671036 h 1258348"/>
              <a:gd name="connsiteX120" fmla="*/ 25241 w 585786"/>
              <a:gd name="connsiteY120" fmla="*/ 671036 h 1258348"/>
              <a:gd name="connsiteX121" fmla="*/ 50483 w 585786"/>
              <a:gd name="connsiteY121" fmla="*/ 696277 h 1258348"/>
              <a:gd name="connsiteX122" fmla="*/ 25241 w 585786"/>
              <a:gd name="connsiteY122" fmla="*/ 721518 h 1258348"/>
              <a:gd name="connsiteX123" fmla="*/ 0 w 585786"/>
              <a:gd name="connsiteY123" fmla="*/ 696277 h 1258348"/>
              <a:gd name="connsiteX124" fmla="*/ 25241 w 585786"/>
              <a:gd name="connsiteY124" fmla="*/ 671036 h 1258348"/>
              <a:gd name="connsiteX125" fmla="*/ 560545 w 585786"/>
              <a:gd name="connsiteY125" fmla="*/ 536829 h 1258348"/>
              <a:gd name="connsiteX126" fmla="*/ 585786 w 585786"/>
              <a:gd name="connsiteY126" fmla="*/ 562070 h 1258348"/>
              <a:gd name="connsiteX127" fmla="*/ 560545 w 585786"/>
              <a:gd name="connsiteY127" fmla="*/ 587312 h 1258348"/>
              <a:gd name="connsiteX128" fmla="*/ 535304 w 585786"/>
              <a:gd name="connsiteY128" fmla="*/ 562070 h 1258348"/>
              <a:gd name="connsiteX129" fmla="*/ 560545 w 585786"/>
              <a:gd name="connsiteY129" fmla="*/ 536829 h 1258348"/>
              <a:gd name="connsiteX130" fmla="*/ 426719 w 585786"/>
              <a:gd name="connsiteY130" fmla="*/ 536829 h 1258348"/>
              <a:gd name="connsiteX131" fmla="*/ 451960 w 585786"/>
              <a:gd name="connsiteY131" fmla="*/ 562070 h 1258348"/>
              <a:gd name="connsiteX132" fmla="*/ 426719 w 585786"/>
              <a:gd name="connsiteY132" fmla="*/ 587312 h 1258348"/>
              <a:gd name="connsiteX133" fmla="*/ 401478 w 585786"/>
              <a:gd name="connsiteY133" fmla="*/ 562070 h 1258348"/>
              <a:gd name="connsiteX134" fmla="*/ 426719 w 585786"/>
              <a:gd name="connsiteY134" fmla="*/ 536829 h 1258348"/>
              <a:gd name="connsiteX135" fmla="*/ 292893 w 585786"/>
              <a:gd name="connsiteY135" fmla="*/ 536829 h 1258348"/>
              <a:gd name="connsiteX136" fmla="*/ 318135 w 585786"/>
              <a:gd name="connsiteY136" fmla="*/ 562070 h 1258348"/>
              <a:gd name="connsiteX137" fmla="*/ 292893 w 585786"/>
              <a:gd name="connsiteY137" fmla="*/ 587312 h 1258348"/>
              <a:gd name="connsiteX138" fmla="*/ 267652 w 585786"/>
              <a:gd name="connsiteY138" fmla="*/ 562070 h 1258348"/>
              <a:gd name="connsiteX139" fmla="*/ 292893 w 585786"/>
              <a:gd name="connsiteY139" fmla="*/ 536829 h 1258348"/>
              <a:gd name="connsiteX140" fmla="*/ 159067 w 585786"/>
              <a:gd name="connsiteY140" fmla="*/ 536829 h 1258348"/>
              <a:gd name="connsiteX141" fmla="*/ 184309 w 585786"/>
              <a:gd name="connsiteY141" fmla="*/ 562070 h 1258348"/>
              <a:gd name="connsiteX142" fmla="*/ 159067 w 585786"/>
              <a:gd name="connsiteY142" fmla="*/ 587312 h 1258348"/>
              <a:gd name="connsiteX143" fmla="*/ 133826 w 585786"/>
              <a:gd name="connsiteY143" fmla="*/ 562070 h 1258348"/>
              <a:gd name="connsiteX144" fmla="*/ 159067 w 585786"/>
              <a:gd name="connsiteY144" fmla="*/ 536829 h 1258348"/>
              <a:gd name="connsiteX145" fmla="*/ 25241 w 585786"/>
              <a:gd name="connsiteY145" fmla="*/ 536829 h 1258348"/>
              <a:gd name="connsiteX146" fmla="*/ 50483 w 585786"/>
              <a:gd name="connsiteY146" fmla="*/ 562070 h 1258348"/>
              <a:gd name="connsiteX147" fmla="*/ 25241 w 585786"/>
              <a:gd name="connsiteY147" fmla="*/ 587312 h 1258348"/>
              <a:gd name="connsiteX148" fmla="*/ 0 w 585786"/>
              <a:gd name="connsiteY148" fmla="*/ 562070 h 1258348"/>
              <a:gd name="connsiteX149" fmla="*/ 25241 w 585786"/>
              <a:gd name="connsiteY149" fmla="*/ 536829 h 1258348"/>
              <a:gd name="connsiteX150" fmla="*/ 426719 w 585786"/>
              <a:gd name="connsiteY150" fmla="*/ 402717 h 1258348"/>
              <a:gd name="connsiteX151" fmla="*/ 451961 w 585786"/>
              <a:gd name="connsiteY151" fmla="*/ 427958 h 1258348"/>
              <a:gd name="connsiteX152" fmla="*/ 426719 w 585786"/>
              <a:gd name="connsiteY152" fmla="*/ 453199 h 1258348"/>
              <a:gd name="connsiteX153" fmla="*/ 401478 w 585786"/>
              <a:gd name="connsiteY153" fmla="*/ 427958 h 1258348"/>
              <a:gd name="connsiteX154" fmla="*/ 426719 w 585786"/>
              <a:gd name="connsiteY154" fmla="*/ 402717 h 1258348"/>
              <a:gd name="connsiteX155" fmla="*/ 292893 w 585786"/>
              <a:gd name="connsiteY155" fmla="*/ 402717 h 1258348"/>
              <a:gd name="connsiteX156" fmla="*/ 318135 w 585786"/>
              <a:gd name="connsiteY156" fmla="*/ 427958 h 1258348"/>
              <a:gd name="connsiteX157" fmla="*/ 292893 w 585786"/>
              <a:gd name="connsiteY157" fmla="*/ 453199 h 1258348"/>
              <a:gd name="connsiteX158" fmla="*/ 267652 w 585786"/>
              <a:gd name="connsiteY158" fmla="*/ 427958 h 1258348"/>
              <a:gd name="connsiteX159" fmla="*/ 292893 w 585786"/>
              <a:gd name="connsiteY159" fmla="*/ 402717 h 1258348"/>
              <a:gd name="connsiteX160" fmla="*/ 159067 w 585786"/>
              <a:gd name="connsiteY160" fmla="*/ 402717 h 1258348"/>
              <a:gd name="connsiteX161" fmla="*/ 184309 w 585786"/>
              <a:gd name="connsiteY161" fmla="*/ 427958 h 1258348"/>
              <a:gd name="connsiteX162" fmla="*/ 159067 w 585786"/>
              <a:gd name="connsiteY162" fmla="*/ 453199 h 1258348"/>
              <a:gd name="connsiteX163" fmla="*/ 133826 w 585786"/>
              <a:gd name="connsiteY163" fmla="*/ 427958 h 1258348"/>
              <a:gd name="connsiteX164" fmla="*/ 159067 w 585786"/>
              <a:gd name="connsiteY164" fmla="*/ 402717 h 1258348"/>
              <a:gd name="connsiteX165" fmla="*/ 25241 w 585786"/>
              <a:gd name="connsiteY165" fmla="*/ 402717 h 1258348"/>
              <a:gd name="connsiteX166" fmla="*/ 50483 w 585786"/>
              <a:gd name="connsiteY166" fmla="*/ 427958 h 1258348"/>
              <a:gd name="connsiteX167" fmla="*/ 25241 w 585786"/>
              <a:gd name="connsiteY167" fmla="*/ 453199 h 1258348"/>
              <a:gd name="connsiteX168" fmla="*/ 0 w 585786"/>
              <a:gd name="connsiteY168" fmla="*/ 427958 h 1258348"/>
              <a:gd name="connsiteX169" fmla="*/ 25241 w 585786"/>
              <a:gd name="connsiteY169" fmla="*/ 402717 h 1258348"/>
              <a:gd name="connsiteX170" fmla="*/ 560545 w 585786"/>
              <a:gd name="connsiteY170" fmla="*/ 402621 h 1258348"/>
              <a:gd name="connsiteX171" fmla="*/ 585786 w 585786"/>
              <a:gd name="connsiteY171" fmla="*/ 427862 h 1258348"/>
              <a:gd name="connsiteX172" fmla="*/ 560545 w 585786"/>
              <a:gd name="connsiteY172" fmla="*/ 453104 h 1258348"/>
              <a:gd name="connsiteX173" fmla="*/ 535304 w 585786"/>
              <a:gd name="connsiteY173" fmla="*/ 427862 h 1258348"/>
              <a:gd name="connsiteX174" fmla="*/ 560545 w 585786"/>
              <a:gd name="connsiteY174" fmla="*/ 402621 h 1258348"/>
              <a:gd name="connsiteX175" fmla="*/ 560545 w 585786"/>
              <a:gd name="connsiteY175" fmla="*/ 268414 h 1258348"/>
              <a:gd name="connsiteX176" fmla="*/ 585786 w 585786"/>
              <a:gd name="connsiteY176" fmla="*/ 293655 h 1258348"/>
              <a:gd name="connsiteX177" fmla="*/ 560545 w 585786"/>
              <a:gd name="connsiteY177" fmla="*/ 318897 h 1258348"/>
              <a:gd name="connsiteX178" fmla="*/ 535304 w 585786"/>
              <a:gd name="connsiteY178" fmla="*/ 293655 h 1258348"/>
              <a:gd name="connsiteX179" fmla="*/ 560545 w 585786"/>
              <a:gd name="connsiteY179" fmla="*/ 268414 h 1258348"/>
              <a:gd name="connsiteX180" fmla="*/ 426719 w 585786"/>
              <a:gd name="connsiteY180" fmla="*/ 268414 h 1258348"/>
              <a:gd name="connsiteX181" fmla="*/ 451960 w 585786"/>
              <a:gd name="connsiteY181" fmla="*/ 293655 h 1258348"/>
              <a:gd name="connsiteX182" fmla="*/ 426719 w 585786"/>
              <a:gd name="connsiteY182" fmla="*/ 318897 h 1258348"/>
              <a:gd name="connsiteX183" fmla="*/ 401478 w 585786"/>
              <a:gd name="connsiteY183" fmla="*/ 293655 h 1258348"/>
              <a:gd name="connsiteX184" fmla="*/ 426719 w 585786"/>
              <a:gd name="connsiteY184" fmla="*/ 268414 h 1258348"/>
              <a:gd name="connsiteX185" fmla="*/ 292893 w 585786"/>
              <a:gd name="connsiteY185" fmla="*/ 268414 h 1258348"/>
              <a:gd name="connsiteX186" fmla="*/ 318135 w 585786"/>
              <a:gd name="connsiteY186" fmla="*/ 293655 h 1258348"/>
              <a:gd name="connsiteX187" fmla="*/ 292893 w 585786"/>
              <a:gd name="connsiteY187" fmla="*/ 318897 h 1258348"/>
              <a:gd name="connsiteX188" fmla="*/ 267652 w 585786"/>
              <a:gd name="connsiteY188" fmla="*/ 293655 h 1258348"/>
              <a:gd name="connsiteX189" fmla="*/ 292893 w 585786"/>
              <a:gd name="connsiteY189" fmla="*/ 268414 h 1258348"/>
              <a:gd name="connsiteX190" fmla="*/ 159067 w 585786"/>
              <a:gd name="connsiteY190" fmla="*/ 268414 h 1258348"/>
              <a:gd name="connsiteX191" fmla="*/ 184309 w 585786"/>
              <a:gd name="connsiteY191" fmla="*/ 293655 h 1258348"/>
              <a:gd name="connsiteX192" fmla="*/ 159067 w 585786"/>
              <a:gd name="connsiteY192" fmla="*/ 318897 h 1258348"/>
              <a:gd name="connsiteX193" fmla="*/ 133826 w 585786"/>
              <a:gd name="connsiteY193" fmla="*/ 293655 h 1258348"/>
              <a:gd name="connsiteX194" fmla="*/ 159067 w 585786"/>
              <a:gd name="connsiteY194" fmla="*/ 268414 h 1258348"/>
              <a:gd name="connsiteX195" fmla="*/ 25241 w 585786"/>
              <a:gd name="connsiteY195" fmla="*/ 268414 h 1258348"/>
              <a:gd name="connsiteX196" fmla="*/ 50483 w 585786"/>
              <a:gd name="connsiteY196" fmla="*/ 293655 h 1258348"/>
              <a:gd name="connsiteX197" fmla="*/ 25241 w 585786"/>
              <a:gd name="connsiteY197" fmla="*/ 318897 h 1258348"/>
              <a:gd name="connsiteX198" fmla="*/ 0 w 585786"/>
              <a:gd name="connsiteY198" fmla="*/ 293655 h 1258348"/>
              <a:gd name="connsiteX199" fmla="*/ 25241 w 585786"/>
              <a:gd name="connsiteY199" fmla="*/ 268414 h 1258348"/>
              <a:gd name="connsiteX200" fmla="*/ 560545 w 585786"/>
              <a:gd name="connsiteY200" fmla="*/ 134207 h 1258348"/>
              <a:gd name="connsiteX201" fmla="*/ 585786 w 585786"/>
              <a:gd name="connsiteY201" fmla="*/ 159448 h 1258348"/>
              <a:gd name="connsiteX202" fmla="*/ 560545 w 585786"/>
              <a:gd name="connsiteY202" fmla="*/ 184689 h 1258348"/>
              <a:gd name="connsiteX203" fmla="*/ 535304 w 585786"/>
              <a:gd name="connsiteY203" fmla="*/ 159448 h 1258348"/>
              <a:gd name="connsiteX204" fmla="*/ 560545 w 585786"/>
              <a:gd name="connsiteY204" fmla="*/ 134207 h 1258348"/>
              <a:gd name="connsiteX205" fmla="*/ 426719 w 585786"/>
              <a:gd name="connsiteY205" fmla="*/ 134207 h 1258348"/>
              <a:gd name="connsiteX206" fmla="*/ 451960 w 585786"/>
              <a:gd name="connsiteY206" fmla="*/ 159448 h 1258348"/>
              <a:gd name="connsiteX207" fmla="*/ 426719 w 585786"/>
              <a:gd name="connsiteY207" fmla="*/ 184689 h 1258348"/>
              <a:gd name="connsiteX208" fmla="*/ 401478 w 585786"/>
              <a:gd name="connsiteY208" fmla="*/ 159448 h 1258348"/>
              <a:gd name="connsiteX209" fmla="*/ 426719 w 585786"/>
              <a:gd name="connsiteY209" fmla="*/ 134207 h 1258348"/>
              <a:gd name="connsiteX210" fmla="*/ 292893 w 585786"/>
              <a:gd name="connsiteY210" fmla="*/ 134207 h 1258348"/>
              <a:gd name="connsiteX211" fmla="*/ 318135 w 585786"/>
              <a:gd name="connsiteY211" fmla="*/ 159448 h 1258348"/>
              <a:gd name="connsiteX212" fmla="*/ 292893 w 585786"/>
              <a:gd name="connsiteY212" fmla="*/ 184689 h 1258348"/>
              <a:gd name="connsiteX213" fmla="*/ 267652 w 585786"/>
              <a:gd name="connsiteY213" fmla="*/ 159448 h 1258348"/>
              <a:gd name="connsiteX214" fmla="*/ 292893 w 585786"/>
              <a:gd name="connsiteY214" fmla="*/ 134207 h 1258348"/>
              <a:gd name="connsiteX215" fmla="*/ 159067 w 585786"/>
              <a:gd name="connsiteY215" fmla="*/ 134207 h 1258348"/>
              <a:gd name="connsiteX216" fmla="*/ 184309 w 585786"/>
              <a:gd name="connsiteY216" fmla="*/ 159448 h 1258348"/>
              <a:gd name="connsiteX217" fmla="*/ 159067 w 585786"/>
              <a:gd name="connsiteY217" fmla="*/ 184689 h 1258348"/>
              <a:gd name="connsiteX218" fmla="*/ 133826 w 585786"/>
              <a:gd name="connsiteY218" fmla="*/ 159448 h 1258348"/>
              <a:gd name="connsiteX219" fmla="*/ 159067 w 585786"/>
              <a:gd name="connsiteY219" fmla="*/ 134207 h 1258348"/>
              <a:gd name="connsiteX220" fmla="*/ 25241 w 585786"/>
              <a:gd name="connsiteY220" fmla="*/ 134207 h 1258348"/>
              <a:gd name="connsiteX221" fmla="*/ 50483 w 585786"/>
              <a:gd name="connsiteY221" fmla="*/ 159448 h 1258348"/>
              <a:gd name="connsiteX222" fmla="*/ 25241 w 585786"/>
              <a:gd name="connsiteY222" fmla="*/ 184689 h 1258348"/>
              <a:gd name="connsiteX223" fmla="*/ 0 w 585786"/>
              <a:gd name="connsiteY223" fmla="*/ 159448 h 1258348"/>
              <a:gd name="connsiteX224" fmla="*/ 25241 w 585786"/>
              <a:gd name="connsiteY224" fmla="*/ 134207 h 1258348"/>
              <a:gd name="connsiteX225" fmla="*/ 426719 w 585786"/>
              <a:gd name="connsiteY225" fmla="*/ 95 h 1258348"/>
              <a:gd name="connsiteX226" fmla="*/ 451960 w 585786"/>
              <a:gd name="connsiteY226" fmla="*/ 25336 h 1258348"/>
              <a:gd name="connsiteX227" fmla="*/ 426719 w 585786"/>
              <a:gd name="connsiteY227" fmla="*/ 50482 h 1258348"/>
              <a:gd name="connsiteX228" fmla="*/ 401478 w 585786"/>
              <a:gd name="connsiteY228" fmla="*/ 25241 h 1258348"/>
              <a:gd name="connsiteX229" fmla="*/ 426719 w 585786"/>
              <a:gd name="connsiteY229" fmla="*/ 95 h 1258348"/>
              <a:gd name="connsiteX230" fmla="*/ 159067 w 585786"/>
              <a:gd name="connsiteY230" fmla="*/ 95 h 1258348"/>
              <a:gd name="connsiteX231" fmla="*/ 184309 w 585786"/>
              <a:gd name="connsiteY231" fmla="*/ 25336 h 1258348"/>
              <a:gd name="connsiteX232" fmla="*/ 159067 w 585786"/>
              <a:gd name="connsiteY232" fmla="*/ 50482 h 1258348"/>
              <a:gd name="connsiteX233" fmla="*/ 133826 w 585786"/>
              <a:gd name="connsiteY233" fmla="*/ 25241 h 1258348"/>
              <a:gd name="connsiteX234" fmla="*/ 159067 w 585786"/>
              <a:gd name="connsiteY234" fmla="*/ 95 h 1258348"/>
              <a:gd name="connsiteX235" fmla="*/ 25241 w 585786"/>
              <a:gd name="connsiteY235" fmla="*/ 95 h 1258348"/>
              <a:gd name="connsiteX236" fmla="*/ 50483 w 585786"/>
              <a:gd name="connsiteY236" fmla="*/ 25336 h 1258348"/>
              <a:gd name="connsiteX237" fmla="*/ 25241 w 585786"/>
              <a:gd name="connsiteY237" fmla="*/ 50482 h 1258348"/>
              <a:gd name="connsiteX238" fmla="*/ 0 w 585786"/>
              <a:gd name="connsiteY238" fmla="*/ 25241 h 1258348"/>
              <a:gd name="connsiteX239" fmla="*/ 25241 w 585786"/>
              <a:gd name="connsiteY239" fmla="*/ 95 h 1258348"/>
              <a:gd name="connsiteX240" fmla="*/ 560545 w 585786"/>
              <a:gd name="connsiteY240" fmla="*/ 0 h 1258348"/>
              <a:gd name="connsiteX241" fmla="*/ 585786 w 585786"/>
              <a:gd name="connsiteY241" fmla="*/ 25241 h 1258348"/>
              <a:gd name="connsiteX242" fmla="*/ 560545 w 585786"/>
              <a:gd name="connsiteY242" fmla="*/ 50483 h 1258348"/>
              <a:gd name="connsiteX243" fmla="*/ 535304 w 585786"/>
              <a:gd name="connsiteY243" fmla="*/ 25241 h 1258348"/>
              <a:gd name="connsiteX244" fmla="*/ 560545 w 585786"/>
              <a:gd name="connsiteY244" fmla="*/ 0 h 1258348"/>
              <a:gd name="connsiteX245" fmla="*/ 292893 w 585786"/>
              <a:gd name="connsiteY245" fmla="*/ 0 h 1258348"/>
              <a:gd name="connsiteX246" fmla="*/ 318135 w 585786"/>
              <a:gd name="connsiteY246" fmla="*/ 25241 h 1258348"/>
              <a:gd name="connsiteX247" fmla="*/ 292893 w 585786"/>
              <a:gd name="connsiteY247" fmla="*/ 50483 h 1258348"/>
              <a:gd name="connsiteX248" fmla="*/ 267652 w 585786"/>
              <a:gd name="connsiteY248" fmla="*/ 25241 h 1258348"/>
              <a:gd name="connsiteX249" fmla="*/ 292893 w 585786"/>
              <a:gd name="connsiteY249" fmla="*/ 0 h 12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85786" h="1258348">
                <a:moveTo>
                  <a:pt x="560545" y="1207865"/>
                </a:moveTo>
                <a:cubicBezTo>
                  <a:pt x="574452" y="1207865"/>
                  <a:pt x="585786" y="1219200"/>
                  <a:pt x="585786" y="1233106"/>
                </a:cubicBezTo>
                <a:cubicBezTo>
                  <a:pt x="585786" y="1247013"/>
                  <a:pt x="574452" y="1258348"/>
                  <a:pt x="560545" y="1258348"/>
                </a:cubicBezTo>
                <a:cubicBezTo>
                  <a:pt x="546639" y="1258348"/>
                  <a:pt x="535304" y="1247013"/>
                  <a:pt x="535304" y="1233106"/>
                </a:cubicBezTo>
                <a:cubicBezTo>
                  <a:pt x="535304" y="1219200"/>
                  <a:pt x="546639" y="1207865"/>
                  <a:pt x="560545" y="1207865"/>
                </a:cubicBezTo>
                <a:close/>
                <a:moveTo>
                  <a:pt x="426719" y="1207865"/>
                </a:moveTo>
                <a:cubicBezTo>
                  <a:pt x="440626" y="1207865"/>
                  <a:pt x="451960" y="1219200"/>
                  <a:pt x="451960" y="1233106"/>
                </a:cubicBezTo>
                <a:cubicBezTo>
                  <a:pt x="451960" y="1247013"/>
                  <a:pt x="440626" y="1258348"/>
                  <a:pt x="426719" y="1258348"/>
                </a:cubicBezTo>
                <a:cubicBezTo>
                  <a:pt x="412813" y="1258348"/>
                  <a:pt x="401478" y="1247013"/>
                  <a:pt x="401478" y="1233106"/>
                </a:cubicBezTo>
                <a:cubicBezTo>
                  <a:pt x="401478" y="1219200"/>
                  <a:pt x="412813" y="1207865"/>
                  <a:pt x="426719" y="1207865"/>
                </a:cubicBezTo>
                <a:close/>
                <a:moveTo>
                  <a:pt x="292893" y="1207865"/>
                </a:moveTo>
                <a:cubicBezTo>
                  <a:pt x="306800" y="1207865"/>
                  <a:pt x="318135" y="1219200"/>
                  <a:pt x="318135" y="1233106"/>
                </a:cubicBezTo>
                <a:cubicBezTo>
                  <a:pt x="318135" y="1247013"/>
                  <a:pt x="306800" y="1258348"/>
                  <a:pt x="292893" y="1258348"/>
                </a:cubicBezTo>
                <a:cubicBezTo>
                  <a:pt x="278987" y="1258348"/>
                  <a:pt x="267652" y="1247013"/>
                  <a:pt x="267652" y="1233106"/>
                </a:cubicBezTo>
                <a:cubicBezTo>
                  <a:pt x="267652" y="1219200"/>
                  <a:pt x="278987" y="1207865"/>
                  <a:pt x="292893" y="1207865"/>
                </a:cubicBezTo>
                <a:close/>
                <a:moveTo>
                  <a:pt x="159067" y="1207865"/>
                </a:moveTo>
                <a:cubicBezTo>
                  <a:pt x="172974" y="1207865"/>
                  <a:pt x="184309" y="1219200"/>
                  <a:pt x="184309" y="1233106"/>
                </a:cubicBezTo>
                <a:cubicBezTo>
                  <a:pt x="184309" y="1247013"/>
                  <a:pt x="172974" y="1258348"/>
                  <a:pt x="159067" y="1258348"/>
                </a:cubicBezTo>
                <a:cubicBezTo>
                  <a:pt x="145161" y="1258348"/>
                  <a:pt x="133826" y="1247013"/>
                  <a:pt x="133826" y="1233106"/>
                </a:cubicBezTo>
                <a:cubicBezTo>
                  <a:pt x="133826" y="1219200"/>
                  <a:pt x="145161" y="1207865"/>
                  <a:pt x="159067" y="1207865"/>
                </a:cubicBezTo>
                <a:close/>
                <a:moveTo>
                  <a:pt x="25241" y="1207865"/>
                </a:moveTo>
                <a:cubicBezTo>
                  <a:pt x="39148" y="1207865"/>
                  <a:pt x="50483" y="1219200"/>
                  <a:pt x="50483" y="1233106"/>
                </a:cubicBezTo>
                <a:cubicBezTo>
                  <a:pt x="50483" y="1247013"/>
                  <a:pt x="39148" y="1258348"/>
                  <a:pt x="25241" y="1258348"/>
                </a:cubicBezTo>
                <a:cubicBezTo>
                  <a:pt x="11335" y="1258348"/>
                  <a:pt x="0" y="1247013"/>
                  <a:pt x="0" y="1233106"/>
                </a:cubicBezTo>
                <a:cubicBezTo>
                  <a:pt x="0" y="1219200"/>
                  <a:pt x="11335" y="1207865"/>
                  <a:pt x="25241" y="1207865"/>
                </a:cubicBezTo>
                <a:close/>
                <a:moveTo>
                  <a:pt x="426719" y="1073753"/>
                </a:moveTo>
                <a:cubicBezTo>
                  <a:pt x="440660" y="1073753"/>
                  <a:pt x="451961" y="1085054"/>
                  <a:pt x="451961" y="1098994"/>
                </a:cubicBezTo>
                <a:cubicBezTo>
                  <a:pt x="451961" y="1112935"/>
                  <a:pt x="440660" y="1124236"/>
                  <a:pt x="426719" y="1124236"/>
                </a:cubicBezTo>
                <a:cubicBezTo>
                  <a:pt x="412779" y="1124236"/>
                  <a:pt x="401478" y="1112935"/>
                  <a:pt x="401478" y="1098994"/>
                </a:cubicBezTo>
                <a:cubicBezTo>
                  <a:pt x="401478" y="1085054"/>
                  <a:pt x="412779" y="1073753"/>
                  <a:pt x="426719" y="1073753"/>
                </a:cubicBezTo>
                <a:close/>
                <a:moveTo>
                  <a:pt x="292893" y="1073753"/>
                </a:moveTo>
                <a:cubicBezTo>
                  <a:pt x="306834" y="1073753"/>
                  <a:pt x="318135" y="1085054"/>
                  <a:pt x="318135" y="1098994"/>
                </a:cubicBezTo>
                <a:cubicBezTo>
                  <a:pt x="318135" y="1112935"/>
                  <a:pt x="306834" y="1124236"/>
                  <a:pt x="292893" y="1124236"/>
                </a:cubicBezTo>
                <a:cubicBezTo>
                  <a:pt x="278953" y="1124236"/>
                  <a:pt x="267652" y="1112935"/>
                  <a:pt x="267652" y="1098994"/>
                </a:cubicBezTo>
                <a:cubicBezTo>
                  <a:pt x="267652" y="1085054"/>
                  <a:pt x="278953" y="1073753"/>
                  <a:pt x="292893" y="1073753"/>
                </a:cubicBezTo>
                <a:close/>
                <a:moveTo>
                  <a:pt x="159067" y="1073753"/>
                </a:moveTo>
                <a:cubicBezTo>
                  <a:pt x="173008" y="1073753"/>
                  <a:pt x="184309" y="1085054"/>
                  <a:pt x="184309" y="1098994"/>
                </a:cubicBezTo>
                <a:cubicBezTo>
                  <a:pt x="184309" y="1112935"/>
                  <a:pt x="173008" y="1124236"/>
                  <a:pt x="159067" y="1124236"/>
                </a:cubicBezTo>
                <a:cubicBezTo>
                  <a:pt x="145127" y="1124236"/>
                  <a:pt x="133826" y="1112935"/>
                  <a:pt x="133826" y="1098994"/>
                </a:cubicBezTo>
                <a:cubicBezTo>
                  <a:pt x="133826" y="1085054"/>
                  <a:pt x="145127" y="1073753"/>
                  <a:pt x="159067" y="1073753"/>
                </a:cubicBezTo>
                <a:close/>
                <a:moveTo>
                  <a:pt x="25241" y="1073753"/>
                </a:moveTo>
                <a:cubicBezTo>
                  <a:pt x="39182" y="1073753"/>
                  <a:pt x="50483" y="1085054"/>
                  <a:pt x="50483" y="1098994"/>
                </a:cubicBezTo>
                <a:cubicBezTo>
                  <a:pt x="50483" y="1112935"/>
                  <a:pt x="39182" y="1124236"/>
                  <a:pt x="25241" y="1124236"/>
                </a:cubicBezTo>
                <a:cubicBezTo>
                  <a:pt x="11301" y="1124236"/>
                  <a:pt x="0" y="1112935"/>
                  <a:pt x="0" y="1098994"/>
                </a:cubicBezTo>
                <a:cubicBezTo>
                  <a:pt x="0" y="1085054"/>
                  <a:pt x="11301" y="1073753"/>
                  <a:pt x="25241" y="1073753"/>
                </a:cubicBezTo>
                <a:close/>
                <a:moveTo>
                  <a:pt x="560545" y="1073658"/>
                </a:moveTo>
                <a:cubicBezTo>
                  <a:pt x="574452" y="1073658"/>
                  <a:pt x="585786" y="1084993"/>
                  <a:pt x="585786" y="1098899"/>
                </a:cubicBezTo>
                <a:cubicBezTo>
                  <a:pt x="585786" y="1112806"/>
                  <a:pt x="574452" y="1124141"/>
                  <a:pt x="560545" y="1124141"/>
                </a:cubicBezTo>
                <a:cubicBezTo>
                  <a:pt x="546639" y="1124141"/>
                  <a:pt x="535304" y="1112806"/>
                  <a:pt x="535304" y="1098899"/>
                </a:cubicBezTo>
                <a:cubicBezTo>
                  <a:pt x="535304" y="1084993"/>
                  <a:pt x="546639" y="1073658"/>
                  <a:pt x="560545" y="1073658"/>
                </a:cubicBezTo>
                <a:close/>
                <a:moveTo>
                  <a:pt x="560545" y="939451"/>
                </a:moveTo>
                <a:cubicBezTo>
                  <a:pt x="574452" y="939451"/>
                  <a:pt x="585786" y="950786"/>
                  <a:pt x="585786" y="964692"/>
                </a:cubicBezTo>
                <a:cubicBezTo>
                  <a:pt x="585691" y="978694"/>
                  <a:pt x="574452" y="989933"/>
                  <a:pt x="560545" y="989933"/>
                </a:cubicBezTo>
                <a:cubicBezTo>
                  <a:pt x="546639" y="989933"/>
                  <a:pt x="535304" y="978599"/>
                  <a:pt x="535304" y="964692"/>
                </a:cubicBezTo>
                <a:cubicBezTo>
                  <a:pt x="535304" y="950786"/>
                  <a:pt x="546639" y="939451"/>
                  <a:pt x="560545" y="939451"/>
                </a:cubicBezTo>
                <a:close/>
                <a:moveTo>
                  <a:pt x="426719" y="939451"/>
                </a:moveTo>
                <a:cubicBezTo>
                  <a:pt x="440626" y="939451"/>
                  <a:pt x="451960" y="950786"/>
                  <a:pt x="451960" y="964692"/>
                </a:cubicBezTo>
                <a:cubicBezTo>
                  <a:pt x="451865" y="978694"/>
                  <a:pt x="440626" y="989933"/>
                  <a:pt x="426719" y="989933"/>
                </a:cubicBezTo>
                <a:cubicBezTo>
                  <a:pt x="412813" y="989933"/>
                  <a:pt x="401478" y="978599"/>
                  <a:pt x="401478" y="964692"/>
                </a:cubicBezTo>
                <a:cubicBezTo>
                  <a:pt x="401478" y="950786"/>
                  <a:pt x="412813" y="939451"/>
                  <a:pt x="426719" y="939451"/>
                </a:cubicBezTo>
                <a:close/>
                <a:moveTo>
                  <a:pt x="292893" y="939451"/>
                </a:moveTo>
                <a:cubicBezTo>
                  <a:pt x="306800" y="939451"/>
                  <a:pt x="318135" y="950786"/>
                  <a:pt x="318135" y="964692"/>
                </a:cubicBezTo>
                <a:cubicBezTo>
                  <a:pt x="318039" y="978694"/>
                  <a:pt x="306800" y="989933"/>
                  <a:pt x="292893" y="989933"/>
                </a:cubicBezTo>
                <a:cubicBezTo>
                  <a:pt x="278987" y="989933"/>
                  <a:pt x="267652" y="978599"/>
                  <a:pt x="267652" y="964692"/>
                </a:cubicBezTo>
                <a:cubicBezTo>
                  <a:pt x="267652" y="950786"/>
                  <a:pt x="278987" y="939451"/>
                  <a:pt x="292893" y="939451"/>
                </a:cubicBezTo>
                <a:close/>
                <a:moveTo>
                  <a:pt x="159067" y="939451"/>
                </a:moveTo>
                <a:cubicBezTo>
                  <a:pt x="172974" y="939451"/>
                  <a:pt x="184309" y="950786"/>
                  <a:pt x="184309" y="964692"/>
                </a:cubicBezTo>
                <a:cubicBezTo>
                  <a:pt x="184213" y="978694"/>
                  <a:pt x="172974" y="989933"/>
                  <a:pt x="159067" y="989933"/>
                </a:cubicBezTo>
                <a:cubicBezTo>
                  <a:pt x="145161" y="989933"/>
                  <a:pt x="133826" y="978599"/>
                  <a:pt x="133826" y="964692"/>
                </a:cubicBezTo>
                <a:cubicBezTo>
                  <a:pt x="133826" y="950786"/>
                  <a:pt x="145161" y="939451"/>
                  <a:pt x="159067" y="939451"/>
                </a:cubicBezTo>
                <a:close/>
                <a:moveTo>
                  <a:pt x="25241" y="939451"/>
                </a:moveTo>
                <a:cubicBezTo>
                  <a:pt x="39148" y="939451"/>
                  <a:pt x="50483" y="950786"/>
                  <a:pt x="50483" y="964692"/>
                </a:cubicBezTo>
                <a:cubicBezTo>
                  <a:pt x="50387" y="978694"/>
                  <a:pt x="39148" y="989933"/>
                  <a:pt x="25241" y="989933"/>
                </a:cubicBezTo>
                <a:cubicBezTo>
                  <a:pt x="11335" y="989933"/>
                  <a:pt x="0" y="978599"/>
                  <a:pt x="0" y="964692"/>
                </a:cubicBezTo>
                <a:cubicBezTo>
                  <a:pt x="0" y="950786"/>
                  <a:pt x="11335" y="939451"/>
                  <a:pt x="25241" y="939451"/>
                </a:cubicBezTo>
                <a:close/>
                <a:moveTo>
                  <a:pt x="560545" y="805243"/>
                </a:moveTo>
                <a:cubicBezTo>
                  <a:pt x="574452" y="805243"/>
                  <a:pt x="585786" y="816578"/>
                  <a:pt x="585786" y="830484"/>
                </a:cubicBezTo>
                <a:cubicBezTo>
                  <a:pt x="585691" y="844486"/>
                  <a:pt x="574452" y="855726"/>
                  <a:pt x="560545" y="855726"/>
                </a:cubicBezTo>
                <a:cubicBezTo>
                  <a:pt x="546639" y="855726"/>
                  <a:pt x="535304" y="844391"/>
                  <a:pt x="535304" y="830484"/>
                </a:cubicBezTo>
                <a:cubicBezTo>
                  <a:pt x="535304" y="816578"/>
                  <a:pt x="546639" y="805243"/>
                  <a:pt x="560545" y="805243"/>
                </a:cubicBezTo>
                <a:close/>
                <a:moveTo>
                  <a:pt x="426719" y="805243"/>
                </a:moveTo>
                <a:cubicBezTo>
                  <a:pt x="440626" y="805243"/>
                  <a:pt x="451960" y="816578"/>
                  <a:pt x="451960" y="830484"/>
                </a:cubicBezTo>
                <a:cubicBezTo>
                  <a:pt x="451865" y="844486"/>
                  <a:pt x="440626" y="855726"/>
                  <a:pt x="426719" y="855726"/>
                </a:cubicBezTo>
                <a:cubicBezTo>
                  <a:pt x="412813" y="855726"/>
                  <a:pt x="401478" y="844391"/>
                  <a:pt x="401478" y="830484"/>
                </a:cubicBezTo>
                <a:cubicBezTo>
                  <a:pt x="401478" y="816578"/>
                  <a:pt x="412813" y="805243"/>
                  <a:pt x="426719" y="805243"/>
                </a:cubicBezTo>
                <a:close/>
                <a:moveTo>
                  <a:pt x="292893" y="805243"/>
                </a:moveTo>
                <a:cubicBezTo>
                  <a:pt x="306800" y="805243"/>
                  <a:pt x="318135" y="816578"/>
                  <a:pt x="318135" y="830484"/>
                </a:cubicBezTo>
                <a:cubicBezTo>
                  <a:pt x="318039" y="844486"/>
                  <a:pt x="306800" y="855726"/>
                  <a:pt x="292893" y="855726"/>
                </a:cubicBezTo>
                <a:cubicBezTo>
                  <a:pt x="278987" y="855726"/>
                  <a:pt x="267652" y="844391"/>
                  <a:pt x="267652" y="830484"/>
                </a:cubicBezTo>
                <a:cubicBezTo>
                  <a:pt x="267652" y="816578"/>
                  <a:pt x="278987" y="805243"/>
                  <a:pt x="292893" y="805243"/>
                </a:cubicBezTo>
                <a:close/>
                <a:moveTo>
                  <a:pt x="159067" y="805243"/>
                </a:moveTo>
                <a:cubicBezTo>
                  <a:pt x="172974" y="805243"/>
                  <a:pt x="184309" y="816578"/>
                  <a:pt x="184309" y="830484"/>
                </a:cubicBezTo>
                <a:cubicBezTo>
                  <a:pt x="184213" y="844486"/>
                  <a:pt x="172974" y="855726"/>
                  <a:pt x="159067" y="855726"/>
                </a:cubicBezTo>
                <a:cubicBezTo>
                  <a:pt x="145161" y="855726"/>
                  <a:pt x="133826" y="844391"/>
                  <a:pt x="133826" y="830484"/>
                </a:cubicBezTo>
                <a:cubicBezTo>
                  <a:pt x="133826" y="816578"/>
                  <a:pt x="145161" y="805243"/>
                  <a:pt x="159067" y="805243"/>
                </a:cubicBezTo>
                <a:close/>
                <a:moveTo>
                  <a:pt x="25241" y="805243"/>
                </a:moveTo>
                <a:cubicBezTo>
                  <a:pt x="39148" y="805243"/>
                  <a:pt x="50483" y="816578"/>
                  <a:pt x="50483" y="830484"/>
                </a:cubicBezTo>
                <a:cubicBezTo>
                  <a:pt x="50387" y="844486"/>
                  <a:pt x="39148" y="855726"/>
                  <a:pt x="25241" y="855726"/>
                </a:cubicBezTo>
                <a:cubicBezTo>
                  <a:pt x="11335" y="855726"/>
                  <a:pt x="0" y="844391"/>
                  <a:pt x="0" y="830484"/>
                </a:cubicBezTo>
                <a:cubicBezTo>
                  <a:pt x="0" y="816578"/>
                  <a:pt x="11335" y="805243"/>
                  <a:pt x="25241" y="805243"/>
                </a:cubicBezTo>
                <a:close/>
                <a:moveTo>
                  <a:pt x="560545" y="671036"/>
                </a:moveTo>
                <a:cubicBezTo>
                  <a:pt x="574452" y="671036"/>
                  <a:pt x="585786" y="682371"/>
                  <a:pt x="585786" y="696277"/>
                </a:cubicBezTo>
                <a:cubicBezTo>
                  <a:pt x="585786" y="710184"/>
                  <a:pt x="574452" y="721518"/>
                  <a:pt x="560545" y="721518"/>
                </a:cubicBezTo>
                <a:cubicBezTo>
                  <a:pt x="546639" y="721518"/>
                  <a:pt x="535304" y="710184"/>
                  <a:pt x="535304" y="696277"/>
                </a:cubicBezTo>
                <a:cubicBezTo>
                  <a:pt x="535304" y="682371"/>
                  <a:pt x="546639" y="671036"/>
                  <a:pt x="560545" y="671036"/>
                </a:cubicBezTo>
                <a:close/>
                <a:moveTo>
                  <a:pt x="426719" y="671036"/>
                </a:moveTo>
                <a:cubicBezTo>
                  <a:pt x="440626" y="671036"/>
                  <a:pt x="451960" y="682371"/>
                  <a:pt x="451960" y="696277"/>
                </a:cubicBezTo>
                <a:cubicBezTo>
                  <a:pt x="451960" y="710184"/>
                  <a:pt x="440626" y="721518"/>
                  <a:pt x="426719" y="721518"/>
                </a:cubicBezTo>
                <a:cubicBezTo>
                  <a:pt x="412813" y="721518"/>
                  <a:pt x="401478" y="710184"/>
                  <a:pt x="401478" y="696277"/>
                </a:cubicBezTo>
                <a:cubicBezTo>
                  <a:pt x="401478" y="682371"/>
                  <a:pt x="412813" y="671036"/>
                  <a:pt x="426719" y="671036"/>
                </a:cubicBezTo>
                <a:close/>
                <a:moveTo>
                  <a:pt x="292893" y="671036"/>
                </a:moveTo>
                <a:cubicBezTo>
                  <a:pt x="306800" y="671036"/>
                  <a:pt x="318135" y="682371"/>
                  <a:pt x="318135" y="696277"/>
                </a:cubicBezTo>
                <a:cubicBezTo>
                  <a:pt x="318135" y="710184"/>
                  <a:pt x="306800" y="721518"/>
                  <a:pt x="292893" y="721518"/>
                </a:cubicBezTo>
                <a:cubicBezTo>
                  <a:pt x="278987" y="721518"/>
                  <a:pt x="267652" y="710184"/>
                  <a:pt x="267652" y="696277"/>
                </a:cubicBezTo>
                <a:cubicBezTo>
                  <a:pt x="267652" y="682371"/>
                  <a:pt x="278987" y="671036"/>
                  <a:pt x="292893" y="671036"/>
                </a:cubicBezTo>
                <a:close/>
                <a:moveTo>
                  <a:pt x="159067" y="671036"/>
                </a:moveTo>
                <a:cubicBezTo>
                  <a:pt x="172974" y="671036"/>
                  <a:pt x="184309" y="682371"/>
                  <a:pt x="184309" y="696277"/>
                </a:cubicBezTo>
                <a:cubicBezTo>
                  <a:pt x="184309" y="710184"/>
                  <a:pt x="172974" y="721518"/>
                  <a:pt x="159067" y="721518"/>
                </a:cubicBezTo>
                <a:cubicBezTo>
                  <a:pt x="145161" y="721518"/>
                  <a:pt x="133826" y="710184"/>
                  <a:pt x="133826" y="696277"/>
                </a:cubicBezTo>
                <a:cubicBezTo>
                  <a:pt x="133826" y="682371"/>
                  <a:pt x="145161" y="671036"/>
                  <a:pt x="159067" y="671036"/>
                </a:cubicBezTo>
                <a:close/>
                <a:moveTo>
                  <a:pt x="25241" y="671036"/>
                </a:moveTo>
                <a:cubicBezTo>
                  <a:pt x="39148" y="671036"/>
                  <a:pt x="50483" y="682371"/>
                  <a:pt x="50483" y="696277"/>
                </a:cubicBezTo>
                <a:cubicBezTo>
                  <a:pt x="50483" y="710184"/>
                  <a:pt x="39148" y="721518"/>
                  <a:pt x="25241" y="721518"/>
                </a:cubicBezTo>
                <a:cubicBezTo>
                  <a:pt x="11335" y="721518"/>
                  <a:pt x="0" y="710184"/>
                  <a:pt x="0" y="696277"/>
                </a:cubicBezTo>
                <a:cubicBezTo>
                  <a:pt x="0" y="682371"/>
                  <a:pt x="11335" y="671036"/>
                  <a:pt x="25241" y="671036"/>
                </a:cubicBezTo>
                <a:close/>
                <a:moveTo>
                  <a:pt x="560545" y="536829"/>
                </a:moveTo>
                <a:cubicBezTo>
                  <a:pt x="574452" y="536829"/>
                  <a:pt x="585786" y="548164"/>
                  <a:pt x="585786" y="562070"/>
                </a:cubicBezTo>
                <a:cubicBezTo>
                  <a:pt x="585786" y="575977"/>
                  <a:pt x="574452" y="587312"/>
                  <a:pt x="560545" y="587312"/>
                </a:cubicBezTo>
                <a:cubicBezTo>
                  <a:pt x="546639" y="587312"/>
                  <a:pt x="535304" y="575977"/>
                  <a:pt x="535304" y="562070"/>
                </a:cubicBezTo>
                <a:cubicBezTo>
                  <a:pt x="535304" y="548164"/>
                  <a:pt x="546639" y="536829"/>
                  <a:pt x="560545" y="536829"/>
                </a:cubicBezTo>
                <a:close/>
                <a:moveTo>
                  <a:pt x="426719" y="536829"/>
                </a:moveTo>
                <a:cubicBezTo>
                  <a:pt x="440626" y="536829"/>
                  <a:pt x="451960" y="548164"/>
                  <a:pt x="451960" y="562070"/>
                </a:cubicBezTo>
                <a:cubicBezTo>
                  <a:pt x="451960" y="575977"/>
                  <a:pt x="440626" y="587312"/>
                  <a:pt x="426719" y="587312"/>
                </a:cubicBezTo>
                <a:cubicBezTo>
                  <a:pt x="412813" y="587312"/>
                  <a:pt x="401478" y="575977"/>
                  <a:pt x="401478" y="562070"/>
                </a:cubicBezTo>
                <a:cubicBezTo>
                  <a:pt x="401478" y="548164"/>
                  <a:pt x="412813" y="536829"/>
                  <a:pt x="426719" y="536829"/>
                </a:cubicBezTo>
                <a:close/>
                <a:moveTo>
                  <a:pt x="292893" y="536829"/>
                </a:moveTo>
                <a:cubicBezTo>
                  <a:pt x="306800" y="536829"/>
                  <a:pt x="318135" y="548164"/>
                  <a:pt x="318135" y="562070"/>
                </a:cubicBezTo>
                <a:cubicBezTo>
                  <a:pt x="318135" y="575977"/>
                  <a:pt x="306800" y="587312"/>
                  <a:pt x="292893" y="587312"/>
                </a:cubicBezTo>
                <a:cubicBezTo>
                  <a:pt x="278987" y="587312"/>
                  <a:pt x="267652" y="575977"/>
                  <a:pt x="267652" y="562070"/>
                </a:cubicBezTo>
                <a:cubicBezTo>
                  <a:pt x="267652" y="548164"/>
                  <a:pt x="278987" y="536829"/>
                  <a:pt x="292893" y="536829"/>
                </a:cubicBezTo>
                <a:close/>
                <a:moveTo>
                  <a:pt x="159067" y="536829"/>
                </a:moveTo>
                <a:cubicBezTo>
                  <a:pt x="172974" y="536829"/>
                  <a:pt x="184309" y="548164"/>
                  <a:pt x="184309" y="562070"/>
                </a:cubicBezTo>
                <a:cubicBezTo>
                  <a:pt x="184309" y="575977"/>
                  <a:pt x="172974" y="587312"/>
                  <a:pt x="159067" y="587312"/>
                </a:cubicBezTo>
                <a:cubicBezTo>
                  <a:pt x="145161" y="587312"/>
                  <a:pt x="133826" y="575977"/>
                  <a:pt x="133826" y="562070"/>
                </a:cubicBezTo>
                <a:cubicBezTo>
                  <a:pt x="133826" y="548164"/>
                  <a:pt x="145161" y="536829"/>
                  <a:pt x="159067" y="536829"/>
                </a:cubicBezTo>
                <a:close/>
                <a:moveTo>
                  <a:pt x="25241" y="536829"/>
                </a:moveTo>
                <a:cubicBezTo>
                  <a:pt x="39148" y="536829"/>
                  <a:pt x="50483" y="548164"/>
                  <a:pt x="50483" y="562070"/>
                </a:cubicBezTo>
                <a:cubicBezTo>
                  <a:pt x="50483" y="575977"/>
                  <a:pt x="39148" y="587312"/>
                  <a:pt x="25241" y="587312"/>
                </a:cubicBezTo>
                <a:cubicBezTo>
                  <a:pt x="11335" y="587312"/>
                  <a:pt x="0" y="575977"/>
                  <a:pt x="0" y="562070"/>
                </a:cubicBezTo>
                <a:cubicBezTo>
                  <a:pt x="0" y="548164"/>
                  <a:pt x="11335" y="536829"/>
                  <a:pt x="25241" y="536829"/>
                </a:cubicBezTo>
                <a:close/>
                <a:moveTo>
                  <a:pt x="426719" y="402717"/>
                </a:moveTo>
                <a:cubicBezTo>
                  <a:pt x="440660" y="402717"/>
                  <a:pt x="451961" y="414018"/>
                  <a:pt x="451961" y="427958"/>
                </a:cubicBezTo>
                <a:cubicBezTo>
                  <a:pt x="451961" y="441899"/>
                  <a:pt x="440660" y="453199"/>
                  <a:pt x="426719" y="453199"/>
                </a:cubicBezTo>
                <a:cubicBezTo>
                  <a:pt x="412779" y="453199"/>
                  <a:pt x="401478" y="441899"/>
                  <a:pt x="401478" y="427958"/>
                </a:cubicBezTo>
                <a:cubicBezTo>
                  <a:pt x="401478" y="414018"/>
                  <a:pt x="412779" y="402717"/>
                  <a:pt x="426719" y="402717"/>
                </a:cubicBezTo>
                <a:close/>
                <a:moveTo>
                  <a:pt x="292893" y="402717"/>
                </a:moveTo>
                <a:cubicBezTo>
                  <a:pt x="306834" y="402717"/>
                  <a:pt x="318135" y="414018"/>
                  <a:pt x="318135" y="427958"/>
                </a:cubicBezTo>
                <a:cubicBezTo>
                  <a:pt x="318135" y="441899"/>
                  <a:pt x="306834" y="453199"/>
                  <a:pt x="292893" y="453199"/>
                </a:cubicBezTo>
                <a:cubicBezTo>
                  <a:pt x="278953" y="453199"/>
                  <a:pt x="267652" y="441899"/>
                  <a:pt x="267652" y="427958"/>
                </a:cubicBezTo>
                <a:cubicBezTo>
                  <a:pt x="267652" y="414018"/>
                  <a:pt x="278953" y="402717"/>
                  <a:pt x="292893" y="402717"/>
                </a:cubicBezTo>
                <a:close/>
                <a:moveTo>
                  <a:pt x="159067" y="402717"/>
                </a:moveTo>
                <a:cubicBezTo>
                  <a:pt x="173008" y="402717"/>
                  <a:pt x="184309" y="414018"/>
                  <a:pt x="184309" y="427958"/>
                </a:cubicBezTo>
                <a:cubicBezTo>
                  <a:pt x="184309" y="441899"/>
                  <a:pt x="173008" y="453199"/>
                  <a:pt x="159067" y="453199"/>
                </a:cubicBezTo>
                <a:cubicBezTo>
                  <a:pt x="145127" y="453199"/>
                  <a:pt x="133826" y="441899"/>
                  <a:pt x="133826" y="427958"/>
                </a:cubicBezTo>
                <a:cubicBezTo>
                  <a:pt x="133826" y="414018"/>
                  <a:pt x="145127" y="402717"/>
                  <a:pt x="159067" y="402717"/>
                </a:cubicBezTo>
                <a:close/>
                <a:moveTo>
                  <a:pt x="25241" y="402717"/>
                </a:moveTo>
                <a:cubicBezTo>
                  <a:pt x="39182" y="402717"/>
                  <a:pt x="50483" y="414018"/>
                  <a:pt x="50483" y="427958"/>
                </a:cubicBezTo>
                <a:cubicBezTo>
                  <a:pt x="50483" y="441899"/>
                  <a:pt x="39182" y="453199"/>
                  <a:pt x="25241" y="453199"/>
                </a:cubicBezTo>
                <a:cubicBezTo>
                  <a:pt x="11301" y="453199"/>
                  <a:pt x="0" y="441899"/>
                  <a:pt x="0" y="427958"/>
                </a:cubicBezTo>
                <a:cubicBezTo>
                  <a:pt x="0" y="414018"/>
                  <a:pt x="11301" y="402717"/>
                  <a:pt x="25241" y="402717"/>
                </a:cubicBezTo>
                <a:close/>
                <a:moveTo>
                  <a:pt x="560545" y="402621"/>
                </a:moveTo>
                <a:cubicBezTo>
                  <a:pt x="574452" y="402621"/>
                  <a:pt x="585786" y="413956"/>
                  <a:pt x="585786" y="427862"/>
                </a:cubicBezTo>
                <a:cubicBezTo>
                  <a:pt x="585691" y="441864"/>
                  <a:pt x="574452" y="453104"/>
                  <a:pt x="560545" y="453104"/>
                </a:cubicBezTo>
                <a:cubicBezTo>
                  <a:pt x="546639" y="453104"/>
                  <a:pt x="535304" y="441769"/>
                  <a:pt x="535304" y="427862"/>
                </a:cubicBezTo>
                <a:cubicBezTo>
                  <a:pt x="535304" y="413956"/>
                  <a:pt x="546639" y="402621"/>
                  <a:pt x="560545" y="402621"/>
                </a:cubicBezTo>
                <a:close/>
                <a:moveTo>
                  <a:pt x="560545" y="268414"/>
                </a:moveTo>
                <a:cubicBezTo>
                  <a:pt x="574452" y="268414"/>
                  <a:pt x="585786" y="279749"/>
                  <a:pt x="585786" y="293655"/>
                </a:cubicBezTo>
                <a:cubicBezTo>
                  <a:pt x="585786" y="307562"/>
                  <a:pt x="574452" y="318897"/>
                  <a:pt x="560545" y="318897"/>
                </a:cubicBezTo>
                <a:cubicBezTo>
                  <a:pt x="546639" y="318897"/>
                  <a:pt x="535304" y="307562"/>
                  <a:pt x="535304" y="293655"/>
                </a:cubicBezTo>
                <a:cubicBezTo>
                  <a:pt x="535304" y="279749"/>
                  <a:pt x="546639" y="268414"/>
                  <a:pt x="560545" y="268414"/>
                </a:cubicBezTo>
                <a:close/>
                <a:moveTo>
                  <a:pt x="426719" y="268414"/>
                </a:moveTo>
                <a:cubicBezTo>
                  <a:pt x="440626" y="268414"/>
                  <a:pt x="451960" y="279749"/>
                  <a:pt x="451960" y="293655"/>
                </a:cubicBezTo>
                <a:cubicBezTo>
                  <a:pt x="451960" y="307562"/>
                  <a:pt x="440626" y="318897"/>
                  <a:pt x="426719" y="318897"/>
                </a:cubicBezTo>
                <a:cubicBezTo>
                  <a:pt x="412813" y="318897"/>
                  <a:pt x="401478" y="307562"/>
                  <a:pt x="401478" y="293655"/>
                </a:cubicBezTo>
                <a:cubicBezTo>
                  <a:pt x="401478" y="279749"/>
                  <a:pt x="412813" y="268414"/>
                  <a:pt x="426719" y="268414"/>
                </a:cubicBezTo>
                <a:close/>
                <a:moveTo>
                  <a:pt x="292893" y="268414"/>
                </a:moveTo>
                <a:cubicBezTo>
                  <a:pt x="306800" y="268414"/>
                  <a:pt x="318135" y="279749"/>
                  <a:pt x="318135" y="293655"/>
                </a:cubicBezTo>
                <a:cubicBezTo>
                  <a:pt x="318135" y="307562"/>
                  <a:pt x="306800" y="318897"/>
                  <a:pt x="292893" y="318897"/>
                </a:cubicBezTo>
                <a:cubicBezTo>
                  <a:pt x="278987" y="318897"/>
                  <a:pt x="267652" y="307562"/>
                  <a:pt x="267652" y="293655"/>
                </a:cubicBezTo>
                <a:cubicBezTo>
                  <a:pt x="267652" y="279749"/>
                  <a:pt x="278987" y="268414"/>
                  <a:pt x="292893" y="268414"/>
                </a:cubicBezTo>
                <a:close/>
                <a:moveTo>
                  <a:pt x="159067" y="268414"/>
                </a:moveTo>
                <a:cubicBezTo>
                  <a:pt x="172974" y="268414"/>
                  <a:pt x="184309" y="279749"/>
                  <a:pt x="184309" y="293655"/>
                </a:cubicBezTo>
                <a:cubicBezTo>
                  <a:pt x="184309" y="307562"/>
                  <a:pt x="172974" y="318897"/>
                  <a:pt x="159067" y="318897"/>
                </a:cubicBezTo>
                <a:cubicBezTo>
                  <a:pt x="145161" y="318897"/>
                  <a:pt x="133826" y="307562"/>
                  <a:pt x="133826" y="293655"/>
                </a:cubicBezTo>
                <a:cubicBezTo>
                  <a:pt x="133826" y="279749"/>
                  <a:pt x="145161" y="268414"/>
                  <a:pt x="159067" y="268414"/>
                </a:cubicBezTo>
                <a:close/>
                <a:moveTo>
                  <a:pt x="25241" y="268414"/>
                </a:moveTo>
                <a:cubicBezTo>
                  <a:pt x="39148" y="268414"/>
                  <a:pt x="50483" y="279749"/>
                  <a:pt x="50483" y="293655"/>
                </a:cubicBezTo>
                <a:cubicBezTo>
                  <a:pt x="50483" y="307562"/>
                  <a:pt x="39148" y="318897"/>
                  <a:pt x="25241" y="318897"/>
                </a:cubicBezTo>
                <a:cubicBezTo>
                  <a:pt x="11335" y="318897"/>
                  <a:pt x="0" y="307562"/>
                  <a:pt x="0" y="293655"/>
                </a:cubicBezTo>
                <a:cubicBezTo>
                  <a:pt x="0" y="279749"/>
                  <a:pt x="11335" y="268414"/>
                  <a:pt x="25241" y="268414"/>
                </a:cubicBezTo>
                <a:close/>
                <a:moveTo>
                  <a:pt x="560545" y="134207"/>
                </a:moveTo>
                <a:cubicBezTo>
                  <a:pt x="574452" y="134207"/>
                  <a:pt x="585786" y="145542"/>
                  <a:pt x="585786" y="159448"/>
                </a:cubicBezTo>
                <a:cubicBezTo>
                  <a:pt x="585691" y="173450"/>
                  <a:pt x="574452" y="184689"/>
                  <a:pt x="560545" y="184689"/>
                </a:cubicBezTo>
                <a:cubicBezTo>
                  <a:pt x="546639" y="184689"/>
                  <a:pt x="535304" y="173355"/>
                  <a:pt x="535304" y="159448"/>
                </a:cubicBezTo>
                <a:cubicBezTo>
                  <a:pt x="535304" y="145542"/>
                  <a:pt x="546639" y="134207"/>
                  <a:pt x="560545" y="134207"/>
                </a:cubicBezTo>
                <a:close/>
                <a:moveTo>
                  <a:pt x="426719" y="134207"/>
                </a:moveTo>
                <a:cubicBezTo>
                  <a:pt x="440626" y="134207"/>
                  <a:pt x="451960" y="145542"/>
                  <a:pt x="451960" y="159448"/>
                </a:cubicBezTo>
                <a:cubicBezTo>
                  <a:pt x="451865" y="173450"/>
                  <a:pt x="440626" y="184689"/>
                  <a:pt x="426719" y="184689"/>
                </a:cubicBezTo>
                <a:cubicBezTo>
                  <a:pt x="412813" y="184689"/>
                  <a:pt x="401478" y="173355"/>
                  <a:pt x="401478" y="159448"/>
                </a:cubicBezTo>
                <a:cubicBezTo>
                  <a:pt x="401478" y="145542"/>
                  <a:pt x="412813" y="134207"/>
                  <a:pt x="426719" y="134207"/>
                </a:cubicBezTo>
                <a:close/>
                <a:moveTo>
                  <a:pt x="292893" y="134207"/>
                </a:moveTo>
                <a:cubicBezTo>
                  <a:pt x="306800" y="134207"/>
                  <a:pt x="318135" y="145542"/>
                  <a:pt x="318135" y="159448"/>
                </a:cubicBezTo>
                <a:cubicBezTo>
                  <a:pt x="318039" y="173450"/>
                  <a:pt x="306800" y="184689"/>
                  <a:pt x="292893" y="184689"/>
                </a:cubicBezTo>
                <a:cubicBezTo>
                  <a:pt x="278987" y="184689"/>
                  <a:pt x="267652" y="173355"/>
                  <a:pt x="267652" y="159448"/>
                </a:cubicBezTo>
                <a:cubicBezTo>
                  <a:pt x="267652" y="145542"/>
                  <a:pt x="278987" y="134207"/>
                  <a:pt x="292893" y="134207"/>
                </a:cubicBezTo>
                <a:close/>
                <a:moveTo>
                  <a:pt x="159067" y="134207"/>
                </a:moveTo>
                <a:cubicBezTo>
                  <a:pt x="172974" y="134207"/>
                  <a:pt x="184309" y="145542"/>
                  <a:pt x="184309" y="159448"/>
                </a:cubicBezTo>
                <a:cubicBezTo>
                  <a:pt x="184213" y="173450"/>
                  <a:pt x="172974" y="184689"/>
                  <a:pt x="159067" y="184689"/>
                </a:cubicBezTo>
                <a:cubicBezTo>
                  <a:pt x="145161" y="184689"/>
                  <a:pt x="133826" y="173355"/>
                  <a:pt x="133826" y="159448"/>
                </a:cubicBezTo>
                <a:cubicBezTo>
                  <a:pt x="133826" y="145542"/>
                  <a:pt x="145161" y="134207"/>
                  <a:pt x="159067" y="134207"/>
                </a:cubicBezTo>
                <a:close/>
                <a:moveTo>
                  <a:pt x="25241" y="134207"/>
                </a:moveTo>
                <a:cubicBezTo>
                  <a:pt x="39148" y="134207"/>
                  <a:pt x="50483" y="145542"/>
                  <a:pt x="50483" y="159448"/>
                </a:cubicBezTo>
                <a:cubicBezTo>
                  <a:pt x="50387" y="173450"/>
                  <a:pt x="39148" y="184689"/>
                  <a:pt x="25241" y="184689"/>
                </a:cubicBezTo>
                <a:cubicBezTo>
                  <a:pt x="11335" y="184689"/>
                  <a:pt x="0" y="173355"/>
                  <a:pt x="0" y="159448"/>
                </a:cubicBezTo>
                <a:cubicBezTo>
                  <a:pt x="0" y="145542"/>
                  <a:pt x="11335" y="134207"/>
                  <a:pt x="25241" y="134207"/>
                </a:cubicBezTo>
                <a:close/>
                <a:moveTo>
                  <a:pt x="426719" y="95"/>
                </a:moveTo>
                <a:cubicBezTo>
                  <a:pt x="440721" y="95"/>
                  <a:pt x="451960" y="11430"/>
                  <a:pt x="451960" y="25336"/>
                </a:cubicBezTo>
                <a:cubicBezTo>
                  <a:pt x="451960" y="39243"/>
                  <a:pt x="440626" y="50482"/>
                  <a:pt x="426719" y="50482"/>
                </a:cubicBezTo>
                <a:cubicBezTo>
                  <a:pt x="412813" y="50482"/>
                  <a:pt x="401478" y="39148"/>
                  <a:pt x="401478" y="25241"/>
                </a:cubicBezTo>
                <a:cubicBezTo>
                  <a:pt x="401478" y="11334"/>
                  <a:pt x="412718" y="95"/>
                  <a:pt x="426719" y="95"/>
                </a:cubicBezTo>
                <a:close/>
                <a:moveTo>
                  <a:pt x="159067" y="95"/>
                </a:moveTo>
                <a:cubicBezTo>
                  <a:pt x="172974" y="95"/>
                  <a:pt x="184309" y="11430"/>
                  <a:pt x="184309" y="25336"/>
                </a:cubicBezTo>
                <a:cubicBezTo>
                  <a:pt x="184309" y="39243"/>
                  <a:pt x="172974" y="50482"/>
                  <a:pt x="159067" y="50482"/>
                </a:cubicBezTo>
                <a:cubicBezTo>
                  <a:pt x="145161" y="50482"/>
                  <a:pt x="133826" y="39148"/>
                  <a:pt x="133826" y="25241"/>
                </a:cubicBezTo>
                <a:cubicBezTo>
                  <a:pt x="133826" y="11334"/>
                  <a:pt x="145161" y="95"/>
                  <a:pt x="159067" y="95"/>
                </a:cubicBezTo>
                <a:close/>
                <a:moveTo>
                  <a:pt x="25241" y="95"/>
                </a:moveTo>
                <a:cubicBezTo>
                  <a:pt x="39148" y="95"/>
                  <a:pt x="50483" y="11430"/>
                  <a:pt x="50483" y="25336"/>
                </a:cubicBezTo>
                <a:cubicBezTo>
                  <a:pt x="50483" y="39243"/>
                  <a:pt x="39148" y="50482"/>
                  <a:pt x="25241" y="50482"/>
                </a:cubicBezTo>
                <a:cubicBezTo>
                  <a:pt x="11335" y="50482"/>
                  <a:pt x="0" y="39148"/>
                  <a:pt x="0" y="25241"/>
                </a:cubicBezTo>
                <a:cubicBezTo>
                  <a:pt x="0" y="11334"/>
                  <a:pt x="11335" y="95"/>
                  <a:pt x="25241" y="95"/>
                </a:cubicBezTo>
                <a:close/>
                <a:moveTo>
                  <a:pt x="560545" y="0"/>
                </a:moveTo>
                <a:cubicBezTo>
                  <a:pt x="574452" y="0"/>
                  <a:pt x="585786" y="11335"/>
                  <a:pt x="585786" y="25241"/>
                </a:cubicBezTo>
                <a:cubicBezTo>
                  <a:pt x="585786" y="39148"/>
                  <a:pt x="574452" y="50483"/>
                  <a:pt x="560545" y="50483"/>
                </a:cubicBezTo>
                <a:cubicBezTo>
                  <a:pt x="546639" y="50483"/>
                  <a:pt x="535304" y="39148"/>
                  <a:pt x="535304" y="25241"/>
                </a:cubicBezTo>
                <a:cubicBezTo>
                  <a:pt x="535304" y="11335"/>
                  <a:pt x="546639" y="0"/>
                  <a:pt x="560545" y="0"/>
                </a:cubicBezTo>
                <a:close/>
                <a:moveTo>
                  <a:pt x="292893" y="0"/>
                </a:moveTo>
                <a:cubicBezTo>
                  <a:pt x="306800" y="0"/>
                  <a:pt x="318135" y="11335"/>
                  <a:pt x="318135" y="25241"/>
                </a:cubicBezTo>
                <a:cubicBezTo>
                  <a:pt x="318135" y="39148"/>
                  <a:pt x="306800" y="50483"/>
                  <a:pt x="292893" y="50483"/>
                </a:cubicBezTo>
                <a:cubicBezTo>
                  <a:pt x="278987" y="50483"/>
                  <a:pt x="267652" y="39148"/>
                  <a:pt x="267652" y="25241"/>
                </a:cubicBezTo>
                <a:cubicBezTo>
                  <a:pt x="267652" y="11335"/>
                  <a:pt x="278987" y="0"/>
                  <a:pt x="2928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87660" y="44405"/>
            <a:ext cx="1259749" cy="706854"/>
            <a:chOff x="1087660" y="-36875"/>
            <a:chExt cx="1259749" cy="706854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</p:grpSpPr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1087660" y="-36874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257452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1427244" y="-36873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597037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1766829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936621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2106413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2276206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1087660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257452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4"/>
              </p:custDataLst>
            </p:nvPr>
          </p:nvSpPr>
          <p:spPr>
            <a:xfrm>
              <a:off x="1427244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5"/>
              </p:custDataLst>
            </p:nvPr>
          </p:nvSpPr>
          <p:spPr>
            <a:xfrm>
              <a:off x="1597037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6"/>
              </p:custDataLst>
            </p:nvPr>
          </p:nvSpPr>
          <p:spPr>
            <a:xfrm>
              <a:off x="1766829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7"/>
              </p:custDataLst>
            </p:nvPr>
          </p:nvSpPr>
          <p:spPr>
            <a:xfrm>
              <a:off x="1936621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8"/>
              </p:custDataLst>
            </p:nvPr>
          </p:nvSpPr>
          <p:spPr>
            <a:xfrm>
              <a:off x="2106413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9"/>
              </p:custDataLst>
            </p:nvPr>
          </p:nvSpPr>
          <p:spPr>
            <a:xfrm>
              <a:off x="2276206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0"/>
              </p:custDataLst>
            </p:nvPr>
          </p:nvSpPr>
          <p:spPr>
            <a:xfrm>
              <a:off x="1087660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1"/>
              </p:custDataLst>
            </p:nvPr>
          </p:nvSpPr>
          <p:spPr>
            <a:xfrm>
              <a:off x="1257452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2"/>
              </p:custDataLst>
            </p:nvPr>
          </p:nvSpPr>
          <p:spPr>
            <a:xfrm>
              <a:off x="1427244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3"/>
              </p:custDataLst>
            </p:nvPr>
          </p:nvSpPr>
          <p:spPr>
            <a:xfrm>
              <a:off x="1597037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4"/>
              </p:custDataLst>
            </p:nvPr>
          </p:nvSpPr>
          <p:spPr>
            <a:xfrm>
              <a:off x="1766829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5"/>
              </p:custDataLst>
            </p:nvPr>
          </p:nvSpPr>
          <p:spPr>
            <a:xfrm>
              <a:off x="1936621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6"/>
              </p:custDataLst>
            </p:nvPr>
          </p:nvSpPr>
          <p:spPr>
            <a:xfrm>
              <a:off x="2106413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27"/>
              </p:custDataLst>
            </p:nvPr>
          </p:nvSpPr>
          <p:spPr>
            <a:xfrm>
              <a:off x="2276206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28"/>
              </p:custDataLst>
            </p:nvPr>
          </p:nvSpPr>
          <p:spPr>
            <a:xfrm>
              <a:off x="1087660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29"/>
              </p:custDataLst>
            </p:nvPr>
          </p:nvSpPr>
          <p:spPr>
            <a:xfrm>
              <a:off x="1257452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0"/>
              </p:custDataLst>
            </p:nvPr>
          </p:nvSpPr>
          <p:spPr>
            <a:xfrm>
              <a:off x="1427244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1"/>
              </p:custDataLst>
            </p:nvPr>
          </p:nvSpPr>
          <p:spPr>
            <a:xfrm>
              <a:off x="1597037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2"/>
              </p:custDataLst>
            </p:nvPr>
          </p:nvSpPr>
          <p:spPr>
            <a:xfrm>
              <a:off x="1766829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3"/>
              </p:custDataLst>
            </p:nvPr>
          </p:nvSpPr>
          <p:spPr>
            <a:xfrm>
              <a:off x="1936621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4"/>
              </p:custDataLst>
            </p:nvPr>
          </p:nvSpPr>
          <p:spPr>
            <a:xfrm>
              <a:off x="2106413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35"/>
              </p:custDataLst>
            </p:nvPr>
          </p:nvSpPr>
          <p:spPr>
            <a:xfrm>
              <a:off x="2276206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6"/>
              </p:custDataLst>
            </p:nvPr>
          </p:nvSpPr>
          <p:spPr>
            <a:xfrm>
              <a:off x="1087660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37"/>
              </p:custDataLst>
            </p:nvPr>
          </p:nvSpPr>
          <p:spPr>
            <a:xfrm>
              <a:off x="1257452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38"/>
              </p:custDataLst>
            </p:nvPr>
          </p:nvSpPr>
          <p:spPr>
            <a:xfrm>
              <a:off x="1427244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9"/>
              </p:custDataLst>
            </p:nvPr>
          </p:nvSpPr>
          <p:spPr>
            <a:xfrm>
              <a:off x="1597037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0"/>
              </p:custDataLst>
            </p:nvPr>
          </p:nvSpPr>
          <p:spPr>
            <a:xfrm>
              <a:off x="1766829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1"/>
              </p:custDataLst>
            </p:nvPr>
          </p:nvSpPr>
          <p:spPr>
            <a:xfrm>
              <a:off x="1936621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2"/>
              </p:custDataLst>
            </p:nvPr>
          </p:nvSpPr>
          <p:spPr>
            <a:xfrm>
              <a:off x="2106413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3"/>
              </p:custDataLst>
            </p:nvPr>
          </p:nvSpPr>
          <p:spPr>
            <a:xfrm>
              <a:off x="2276206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4"/>
              </p:custDataLst>
            </p:nvPr>
          </p:nvSpPr>
          <p:spPr>
            <a:xfrm>
              <a:off x="1087660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45"/>
              </p:custDataLst>
            </p:nvPr>
          </p:nvSpPr>
          <p:spPr>
            <a:xfrm>
              <a:off x="1257452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46"/>
              </p:custDataLst>
            </p:nvPr>
          </p:nvSpPr>
          <p:spPr>
            <a:xfrm>
              <a:off x="1427244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47"/>
              </p:custDataLst>
            </p:nvPr>
          </p:nvSpPr>
          <p:spPr>
            <a:xfrm>
              <a:off x="1597037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48"/>
              </p:custDataLst>
            </p:nvPr>
          </p:nvSpPr>
          <p:spPr>
            <a:xfrm>
              <a:off x="1766829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49"/>
              </p:custDataLst>
            </p:nvPr>
          </p:nvSpPr>
          <p:spPr>
            <a:xfrm>
              <a:off x="1936621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0"/>
              </p:custDataLst>
            </p:nvPr>
          </p:nvSpPr>
          <p:spPr>
            <a:xfrm>
              <a:off x="2106413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1"/>
              </p:custDataLst>
            </p:nvPr>
          </p:nvSpPr>
          <p:spPr>
            <a:xfrm>
              <a:off x="2276206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973455" y="3747218"/>
            <a:ext cx="4720591" cy="476250"/>
            <a:chOff x="1557928" y="4683337"/>
            <a:chExt cx="2223963" cy="476254"/>
          </a:xfrm>
          <a:effectLst>
            <a:outerShdw blurRad="381000" dist="38100" sx="96000" sy="96000" algn="ctr" rotWithShape="0">
              <a:srgbClr val="002D64">
                <a:alpha val="40000"/>
              </a:srgbClr>
            </a:outerShdw>
          </a:effectLst>
        </p:grpSpPr>
        <p:sp>
          <p:nvSpPr>
            <p:cNvPr id="159" name="矩形: 圆角 158"/>
            <p:cNvSpPr/>
            <p:nvPr>
              <p:custDataLst>
                <p:tags r:id="rId52"/>
              </p:custDataLst>
            </p:nvPr>
          </p:nvSpPr>
          <p:spPr>
            <a:xfrm>
              <a:off x="1557928" y="4683337"/>
              <a:ext cx="2223963" cy="4610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E34C"/>
                </a:gs>
                <a:gs pos="100000">
                  <a:schemeClr val="accent4"/>
                </a:gs>
              </a:gsLst>
              <a:lin ang="5400000" scaled="1"/>
            </a:gradFill>
            <a:ln w="19050">
              <a:noFill/>
            </a:ln>
            <a:effectLst>
              <a:outerShdw blurRad="63500" dist="25400" dir="5400000" algn="ctr" rotWithShape="0">
                <a:srgbClr val="0443A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309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60" name="文本框 159"/>
            <p:cNvSpPr txBox="1"/>
            <p:nvPr>
              <p:custDataLst>
                <p:tags r:id="rId53"/>
              </p:custDataLst>
            </p:nvPr>
          </p:nvSpPr>
          <p:spPr>
            <a:xfrm>
              <a:off x="1702872" y="4699212"/>
              <a:ext cx="1933776" cy="4603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dist"/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梦想</a:t>
              </a:r>
              <a:r>
                <a:rPr lang="en-US" altLang="zh-CN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·</a:t>
              </a: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奋斗</a:t>
              </a:r>
              <a:r>
                <a:rPr lang="en-US" altLang="zh-CN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——</a:t>
              </a: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成长自信梦想主题演讲</a:t>
              </a:r>
              <a:endPara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pic>
        <p:nvPicPr>
          <p:cNvPr id="79" name="图片 78" descr="51miz-E916014-BC440285"/>
          <p:cNvPicPr>
            <a:picLocks noChangeAspect="1"/>
          </p:cNvPicPr>
          <p:nvPr/>
        </p:nvPicPr>
        <p:blipFill>
          <a:blip r:embed="rId54">
            <a:lum bright="12000"/>
          </a:blip>
          <a:stretch>
            <a:fillRect/>
          </a:stretch>
        </p:blipFill>
        <p:spPr>
          <a:xfrm>
            <a:off x="916305" y="2538095"/>
            <a:ext cx="950595" cy="845820"/>
          </a:xfrm>
          <a:prstGeom prst="rect">
            <a:avLst/>
          </a:prstGeom>
          <a:effectLst>
            <a:outerShdw blurRad="25400" dist="12700" dir="5400000" algn="t" rotWithShape="0">
              <a:srgbClr val="0443A2">
                <a:alpha val="70000"/>
              </a:srgbClr>
            </a:outerShdw>
          </a:effectLst>
        </p:spPr>
      </p:pic>
      <p:grpSp>
        <p:nvGrpSpPr>
          <p:cNvPr id="91" name="组合 90"/>
          <p:cNvGrpSpPr/>
          <p:nvPr/>
        </p:nvGrpSpPr>
        <p:grpSpPr>
          <a:xfrm>
            <a:off x="10672445" y="346710"/>
            <a:ext cx="1108075" cy="193040"/>
            <a:chOff x="16564" y="564"/>
            <a:chExt cx="1952" cy="340"/>
          </a:xfrm>
        </p:grpSpPr>
        <p:grpSp>
          <p:nvGrpSpPr>
            <p:cNvPr id="81" name="组合 80"/>
            <p:cNvGrpSpPr/>
            <p:nvPr/>
          </p:nvGrpSpPr>
          <p:grpSpPr>
            <a:xfrm>
              <a:off x="16564" y="564"/>
              <a:ext cx="972" cy="340"/>
              <a:chOff x="16722" y="9359"/>
              <a:chExt cx="972" cy="340"/>
            </a:xfr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p:grpSpPr>
          <p:sp>
            <p:nvSpPr>
              <p:cNvPr id="82" name="燕尾形 81"/>
              <p:cNvSpPr/>
              <p:nvPr>
                <p:custDataLst>
                  <p:tags r:id="rId55"/>
                </p:custDataLst>
              </p:nvPr>
            </p:nvSpPr>
            <p:spPr>
              <a:xfrm>
                <a:off x="17194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3" name="燕尾形 82"/>
              <p:cNvSpPr/>
              <p:nvPr>
                <p:custDataLst>
                  <p:tags r:id="rId56"/>
                </p:custDataLst>
              </p:nvPr>
            </p:nvSpPr>
            <p:spPr>
              <a:xfrm>
                <a:off x="17430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4" name="燕尾形 83"/>
              <p:cNvSpPr/>
              <p:nvPr>
                <p:custDataLst>
                  <p:tags r:id="rId57"/>
                </p:custDataLst>
              </p:nvPr>
            </p:nvSpPr>
            <p:spPr>
              <a:xfrm>
                <a:off x="16722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5" name="燕尾形 84"/>
              <p:cNvSpPr/>
              <p:nvPr>
                <p:custDataLst>
                  <p:tags r:id="rId58"/>
                </p:custDataLst>
              </p:nvPr>
            </p:nvSpPr>
            <p:spPr>
              <a:xfrm>
                <a:off x="16958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17544" y="564"/>
              <a:ext cx="972" cy="340"/>
              <a:chOff x="16722" y="9359"/>
              <a:chExt cx="972" cy="340"/>
            </a:xfr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p:grpSpPr>
          <p:sp>
            <p:nvSpPr>
              <p:cNvPr id="87" name="燕尾形 86"/>
              <p:cNvSpPr/>
              <p:nvPr>
                <p:custDataLst>
                  <p:tags r:id="rId59"/>
                </p:custDataLst>
              </p:nvPr>
            </p:nvSpPr>
            <p:spPr>
              <a:xfrm>
                <a:off x="17194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8" name="燕尾形 87"/>
              <p:cNvSpPr/>
              <p:nvPr>
                <p:custDataLst>
                  <p:tags r:id="rId60"/>
                </p:custDataLst>
              </p:nvPr>
            </p:nvSpPr>
            <p:spPr>
              <a:xfrm>
                <a:off x="17430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9" name="燕尾形 88"/>
              <p:cNvSpPr/>
              <p:nvPr>
                <p:custDataLst>
                  <p:tags r:id="rId61"/>
                </p:custDataLst>
              </p:nvPr>
            </p:nvSpPr>
            <p:spPr>
              <a:xfrm>
                <a:off x="16722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90" name="燕尾形 89"/>
              <p:cNvSpPr/>
              <p:nvPr>
                <p:custDataLst>
                  <p:tags r:id="rId62"/>
                </p:custDataLst>
              </p:nvPr>
            </p:nvSpPr>
            <p:spPr>
              <a:xfrm>
                <a:off x="16958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9" grpId="0"/>
      <p:bldP spid="11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 descr="03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t="12978" r="29589" b="16467"/>
          <a:stretch>
            <a:fillRect/>
          </a:stretch>
        </p:blipFill>
        <p:spPr>
          <a:xfrm flipH="1">
            <a:off x="0" y="0"/>
            <a:ext cx="12236450" cy="68757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-15240" y="635"/>
            <a:ext cx="12251690" cy="6875145"/>
          </a:xfrm>
          <a:prstGeom prst="rect">
            <a:avLst/>
          </a:prstGeom>
          <a:gradFill>
            <a:gsLst>
              <a:gs pos="20000">
                <a:schemeClr val="bg1">
                  <a:alpha val="0"/>
                </a:schemeClr>
              </a:gs>
              <a:gs pos="95000">
                <a:srgbClr val="4C8EF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00205" y="0"/>
            <a:ext cx="45720" cy="6858000"/>
            <a:chOff x="716" y="0"/>
            <a:chExt cx="72" cy="10800"/>
          </a:xfrm>
        </p:grpSpPr>
        <p:cxnSp>
          <p:nvCxnSpPr>
            <p:cNvPr id="74" name="直接连接符 73"/>
            <p:cNvCxnSpPr/>
            <p:nvPr>
              <p:custDataLst>
                <p:tags r:id="rId2"/>
              </p:custDataLst>
            </p:nvPr>
          </p:nvCxnSpPr>
          <p:spPr>
            <a:xfrm>
              <a:off x="752" y="0"/>
              <a:ext cx="0" cy="10800"/>
            </a:xfrm>
            <a:prstGeom prst="line">
              <a:avLst/>
            </a:prstGeom>
            <a:ln w="12700" cap="rnd">
              <a:solidFill>
                <a:schemeClr val="bg1">
                  <a:alpha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716" y="262"/>
              <a:ext cx="72" cy="94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latin typeface="+mj-lt"/>
                <a:cs typeface="阿里巴巴普惠体" panose="0002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629025" y="2033270"/>
            <a:ext cx="769556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96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名人经典故事</a:t>
            </a:r>
            <a:endParaRPr lang="zh-CN" altLang="en-US" sz="96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4885" y="1941830"/>
            <a:ext cx="781240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名人经典故事</a:t>
            </a:r>
            <a:endParaRPr lang="zh-CN" altLang="en-US" sz="96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3" name="任意多边形: 形状 9"/>
          <p:cNvSpPr/>
          <p:nvPr userDrawn="1"/>
        </p:nvSpPr>
        <p:spPr>
          <a:xfrm rot="5400000">
            <a:off x="363916" y="5257439"/>
            <a:ext cx="660800" cy="1419490"/>
          </a:xfrm>
          <a:custGeom>
            <a:avLst/>
            <a:gdLst>
              <a:gd name="connsiteX0" fmla="*/ 560545 w 585786"/>
              <a:gd name="connsiteY0" fmla="*/ 1207865 h 1258348"/>
              <a:gd name="connsiteX1" fmla="*/ 585786 w 585786"/>
              <a:gd name="connsiteY1" fmla="*/ 1233106 h 1258348"/>
              <a:gd name="connsiteX2" fmla="*/ 560545 w 585786"/>
              <a:gd name="connsiteY2" fmla="*/ 1258348 h 1258348"/>
              <a:gd name="connsiteX3" fmla="*/ 535304 w 585786"/>
              <a:gd name="connsiteY3" fmla="*/ 1233106 h 1258348"/>
              <a:gd name="connsiteX4" fmla="*/ 560545 w 585786"/>
              <a:gd name="connsiteY4" fmla="*/ 1207865 h 1258348"/>
              <a:gd name="connsiteX5" fmla="*/ 426719 w 585786"/>
              <a:gd name="connsiteY5" fmla="*/ 1207865 h 1258348"/>
              <a:gd name="connsiteX6" fmla="*/ 451960 w 585786"/>
              <a:gd name="connsiteY6" fmla="*/ 1233106 h 1258348"/>
              <a:gd name="connsiteX7" fmla="*/ 426719 w 585786"/>
              <a:gd name="connsiteY7" fmla="*/ 1258348 h 1258348"/>
              <a:gd name="connsiteX8" fmla="*/ 401478 w 585786"/>
              <a:gd name="connsiteY8" fmla="*/ 1233106 h 1258348"/>
              <a:gd name="connsiteX9" fmla="*/ 426719 w 585786"/>
              <a:gd name="connsiteY9" fmla="*/ 1207865 h 1258348"/>
              <a:gd name="connsiteX10" fmla="*/ 292893 w 585786"/>
              <a:gd name="connsiteY10" fmla="*/ 1207865 h 1258348"/>
              <a:gd name="connsiteX11" fmla="*/ 318135 w 585786"/>
              <a:gd name="connsiteY11" fmla="*/ 1233106 h 1258348"/>
              <a:gd name="connsiteX12" fmla="*/ 292893 w 585786"/>
              <a:gd name="connsiteY12" fmla="*/ 1258348 h 1258348"/>
              <a:gd name="connsiteX13" fmla="*/ 267652 w 585786"/>
              <a:gd name="connsiteY13" fmla="*/ 1233106 h 1258348"/>
              <a:gd name="connsiteX14" fmla="*/ 292893 w 585786"/>
              <a:gd name="connsiteY14" fmla="*/ 1207865 h 1258348"/>
              <a:gd name="connsiteX15" fmla="*/ 159067 w 585786"/>
              <a:gd name="connsiteY15" fmla="*/ 1207865 h 1258348"/>
              <a:gd name="connsiteX16" fmla="*/ 184309 w 585786"/>
              <a:gd name="connsiteY16" fmla="*/ 1233106 h 1258348"/>
              <a:gd name="connsiteX17" fmla="*/ 159067 w 585786"/>
              <a:gd name="connsiteY17" fmla="*/ 1258348 h 1258348"/>
              <a:gd name="connsiteX18" fmla="*/ 133826 w 585786"/>
              <a:gd name="connsiteY18" fmla="*/ 1233106 h 1258348"/>
              <a:gd name="connsiteX19" fmla="*/ 159067 w 585786"/>
              <a:gd name="connsiteY19" fmla="*/ 1207865 h 1258348"/>
              <a:gd name="connsiteX20" fmla="*/ 25241 w 585786"/>
              <a:gd name="connsiteY20" fmla="*/ 1207865 h 1258348"/>
              <a:gd name="connsiteX21" fmla="*/ 50483 w 585786"/>
              <a:gd name="connsiteY21" fmla="*/ 1233106 h 1258348"/>
              <a:gd name="connsiteX22" fmla="*/ 25241 w 585786"/>
              <a:gd name="connsiteY22" fmla="*/ 1258348 h 1258348"/>
              <a:gd name="connsiteX23" fmla="*/ 0 w 585786"/>
              <a:gd name="connsiteY23" fmla="*/ 1233106 h 1258348"/>
              <a:gd name="connsiteX24" fmla="*/ 25241 w 585786"/>
              <a:gd name="connsiteY24" fmla="*/ 1207865 h 1258348"/>
              <a:gd name="connsiteX25" fmla="*/ 426719 w 585786"/>
              <a:gd name="connsiteY25" fmla="*/ 1073753 h 1258348"/>
              <a:gd name="connsiteX26" fmla="*/ 451961 w 585786"/>
              <a:gd name="connsiteY26" fmla="*/ 1098994 h 1258348"/>
              <a:gd name="connsiteX27" fmla="*/ 426719 w 585786"/>
              <a:gd name="connsiteY27" fmla="*/ 1124236 h 1258348"/>
              <a:gd name="connsiteX28" fmla="*/ 401478 w 585786"/>
              <a:gd name="connsiteY28" fmla="*/ 1098994 h 1258348"/>
              <a:gd name="connsiteX29" fmla="*/ 426719 w 585786"/>
              <a:gd name="connsiteY29" fmla="*/ 1073753 h 1258348"/>
              <a:gd name="connsiteX30" fmla="*/ 292893 w 585786"/>
              <a:gd name="connsiteY30" fmla="*/ 1073753 h 1258348"/>
              <a:gd name="connsiteX31" fmla="*/ 318135 w 585786"/>
              <a:gd name="connsiteY31" fmla="*/ 1098994 h 1258348"/>
              <a:gd name="connsiteX32" fmla="*/ 292893 w 585786"/>
              <a:gd name="connsiteY32" fmla="*/ 1124236 h 1258348"/>
              <a:gd name="connsiteX33" fmla="*/ 267652 w 585786"/>
              <a:gd name="connsiteY33" fmla="*/ 1098994 h 1258348"/>
              <a:gd name="connsiteX34" fmla="*/ 292893 w 585786"/>
              <a:gd name="connsiteY34" fmla="*/ 1073753 h 1258348"/>
              <a:gd name="connsiteX35" fmla="*/ 159067 w 585786"/>
              <a:gd name="connsiteY35" fmla="*/ 1073753 h 1258348"/>
              <a:gd name="connsiteX36" fmla="*/ 184309 w 585786"/>
              <a:gd name="connsiteY36" fmla="*/ 1098994 h 1258348"/>
              <a:gd name="connsiteX37" fmla="*/ 159067 w 585786"/>
              <a:gd name="connsiteY37" fmla="*/ 1124236 h 1258348"/>
              <a:gd name="connsiteX38" fmla="*/ 133826 w 585786"/>
              <a:gd name="connsiteY38" fmla="*/ 1098994 h 1258348"/>
              <a:gd name="connsiteX39" fmla="*/ 159067 w 585786"/>
              <a:gd name="connsiteY39" fmla="*/ 1073753 h 1258348"/>
              <a:gd name="connsiteX40" fmla="*/ 25241 w 585786"/>
              <a:gd name="connsiteY40" fmla="*/ 1073753 h 1258348"/>
              <a:gd name="connsiteX41" fmla="*/ 50483 w 585786"/>
              <a:gd name="connsiteY41" fmla="*/ 1098994 h 1258348"/>
              <a:gd name="connsiteX42" fmla="*/ 25241 w 585786"/>
              <a:gd name="connsiteY42" fmla="*/ 1124236 h 1258348"/>
              <a:gd name="connsiteX43" fmla="*/ 0 w 585786"/>
              <a:gd name="connsiteY43" fmla="*/ 1098994 h 1258348"/>
              <a:gd name="connsiteX44" fmla="*/ 25241 w 585786"/>
              <a:gd name="connsiteY44" fmla="*/ 1073753 h 1258348"/>
              <a:gd name="connsiteX45" fmla="*/ 560545 w 585786"/>
              <a:gd name="connsiteY45" fmla="*/ 1073658 h 1258348"/>
              <a:gd name="connsiteX46" fmla="*/ 585786 w 585786"/>
              <a:gd name="connsiteY46" fmla="*/ 1098899 h 1258348"/>
              <a:gd name="connsiteX47" fmla="*/ 560545 w 585786"/>
              <a:gd name="connsiteY47" fmla="*/ 1124141 h 1258348"/>
              <a:gd name="connsiteX48" fmla="*/ 535304 w 585786"/>
              <a:gd name="connsiteY48" fmla="*/ 1098899 h 1258348"/>
              <a:gd name="connsiteX49" fmla="*/ 560545 w 585786"/>
              <a:gd name="connsiteY49" fmla="*/ 1073658 h 1258348"/>
              <a:gd name="connsiteX50" fmla="*/ 560545 w 585786"/>
              <a:gd name="connsiteY50" fmla="*/ 939451 h 1258348"/>
              <a:gd name="connsiteX51" fmla="*/ 585786 w 585786"/>
              <a:gd name="connsiteY51" fmla="*/ 964692 h 1258348"/>
              <a:gd name="connsiteX52" fmla="*/ 560545 w 585786"/>
              <a:gd name="connsiteY52" fmla="*/ 989933 h 1258348"/>
              <a:gd name="connsiteX53" fmla="*/ 535304 w 585786"/>
              <a:gd name="connsiteY53" fmla="*/ 964692 h 1258348"/>
              <a:gd name="connsiteX54" fmla="*/ 560545 w 585786"/>
              <a:gd name="connsiteY54" fmla="*/ 939451 h 1258348"/>
              <a:gd name="connsiteX55" fmla="*/ 426719 w 585786"/>
              <a:gd name="connsiteY55" fmla="*/ 939451 h 1258348"/>
              <a:gd name="connsiteX56" fmla="*/ 451960 w 585786"/>
              <a:gd name="connsiteY56" fmla="*/ 964692 h 1258348"/>
              <a:gd name="connsiteX57" fmla="*/ 426719 w 585786"/>
              <a:gd name="connsiteY57" fmla="*/ 989933 h 1258348"/>
              <a:gd name="connsiteX58" fmla="*/ 401478 w 585786"/>
              <a:gd name="connsiteY58" fmla="*/ 964692 h 1258348"/>
              <a:gd name="connsiteX59" fmla="*/ 426719 w 585786"/>
              <a:gd name="connsiteY59" fmla="*/ 939451 h 1258348"/>
              <a:gd name="connsiteX60" fmla="*/ 292893 w 585786"/>
              <a:gd name="connsiteY60" fmla="*/ 939451 h 1258348"/>
              <a:gd name="connsiteX61" fmla="*/ 318135 w 585786"/>
              <a:gd name="connsiteY61" fmla="*/ 964692 h 1258348"/>
              <a:gd name="connsiteX62" fmla="*/ 292893 w 585786"/>
              <a:gd name="connsiteY62" fmla="*/ 989933 h 1258348"/>
              <a:gd name="connsiteX63" fmla="*/ 267652 w 585786"/>
              <a:gd name="connsiteY63" fmla="*/ 964692 h 1258348"/>
              <a:gd name="connsiteX64" fmla="*/ 292893 w 585786"/>
              <a:gd name="connsiteY64" fmla="*/ 939451 h 1258348"/>
              <a:gd name="connsiteX65" fmla="*/ 159067 w 585786"/>
              <a:gd name="connsiteY65" fmla="*/ 939451 h 1258348"/>
              <a:gd name="connsiteX66" fmla="*/ 184309 w 585786"/>
              <a:gd name="connsiteY66" fmla="*/ 964692 h 1258348"/>
              <a:gd name="connsiteX67" fmla="*/ 159067 w 585786"/>
              <a:gd name="connsiteY67" fmla="*/ 989933 h 1258348"/>
              <a:gd name="connsiteX68" fmla="*/ 133826 w 585786"/>
              <a:gd name="connsiteY68" fmla="*/ 964692 h 1258348"/>
              <a:gd name="connsiteX69" fmla="*/ 159067 w 585786"/>
              <a:gd name="connsiteY69" fmla="*/ 939451 h 1258348"/>
              <a:gd name="connsiteX70" fmla="*/ 25241 w 585786"/>
              <a:gd name="connsiteY70" fmla="*/ 939451 h 1258348"/>
              <a:gd name="connsiteX71" fmla="*/ 50483 w 585786"/>
              <a:gd name="connsiteY71" fmla="*/ 964692 h 1258348"/>
              <a:gd name="connsiteX72" fmla="*/ 25241 w 585786"/>
              <a:gd name="connsiteY72" fmla="*/ 989933 h 1258348"/>
              <a:gd name="connsiteX73" fmla="*/ 0 w 585786"/>
              <a:gd name="connsiteY73" fmla="*/ 964692 h 1258348"/>
              <a:gd name="connsiteX74" fmla="*/ 25241 w 585786"/>
              <a:gd name="connsiteY74" fmla="*/ 939451 h 1258348"/>
              <a:gd name="connsiteX75" fmla="*/ 560545 w 585786"/>
              <a:gd name="connsiteY75" fmla="*/ 805243 h 1258348"/>
              <a:gd name="connsiteX76" fmla="*/ 585786 w 585786"/>
              <a:gd name="connsiteY76" fmla="*/ 830484 h 1258348"/>
              <a:gd name="connsiteX77" fmla="*/ 560545 w 585786"/>
              <a:gd name="connsiteY77" fmla="*/ 855726 h 1258348"/>
              <a:gd name="connsiteX78" fmla="*/ 535304 w 585786"/>
              <a:gd name="connsiteY78" fmla="*/ 830484 h 1258348"/>
              <a:gd name="connsiteX79" fmla="*/ 560545 w 585786"/>
              <a:gd name="connsiteY79" fmla="*/ 805243 h 1258348"/>
              <a:gd name="connsiteX80" fmla="*/ 426719 w 585786"/>
              <a:gd name="connsiteY80" fmla="*/ 805243 h 1258348"/>
              <a:gd name="connsiteX81" fmla="*/ 451960 w 585786"/>
              <a:gd name="connsiteY81" fmla="*/ 830484 h 1258348"/>
              <a:gd name="connsiteX82" fmla="*/ 426719 w 585786"/>
              <a:gd name="connsiteY82" fmla="*/ 855726 h 1258348"/>
              <a:gd name="connsiteX83" fmla="*/ 401478 w 585786"/>
              <a:gd name="connsiteY83" fmla="*/ 830484 h 1258348"/>
              <a:gd name="connsiteX84" fmla="*/ 426719 w 585786"/>
              <a:gd name="connsiteY84" fmla="*/ 805243 h 1258348"/>
              <a:gd name="connsiteX85" fmla="*/ 292893 w 585786"/>
              <a:gd name="connsiteY85" fmla="*/ 805243 h 1258348"/>
              <a:gd name="connsiteX86" fmla="*/ 318135 w 585786"/>
              <a:gd name="connsiteY86" fmla="*/ 830484 h 1258348"/>
              <a:gd name="connsiteX87" fmla="*/ 292893 w 585786"/>
              <a:gd name="connsiteY87" fmla="*/ 855726 h 1258348"/>
              <a:gd name="connsiteX88" fmla="*/ 267652 w 585786"/>
              <a:gd name="connsiteY88" fmla="*/ 830484 h 1258348"/>
              <a:gd name="connsiteX89" fmla="*/ 292893 w 585786"/>
              <a:gd name="connsiteY89" fmla="*/ 805243 h 1258348"/>
              <a:gd name="connsiteX90" fmla="*/ 159067 w 585786"/>
              <a:gd name="connsiteY90" fmla="*/ 805243 h 1258348"/>
              <a:gd name="connsiteX91" fmla="*/ 184309 w 585786"/>
              <a:gd name="connsiteY91" fmla="*/ 830484 h 1258348"/>
              <a:gd name="connsiteX92" fmla="*/ 159067 w 585786"/>
              <a:gd name="connsiteY92" fmla="*/ 855726 h 1258348"/>
              <a:gd name="connsiteX93" fmla="*/ 133826 w 585786"/>
              <a:gd name="connsiteY93" fmla="*/ 830484 h 1258348"/>
              <a:gd name="connsiteX94" fmla="*/ 159067 w 585786"/>
              <a:gd name="connsiteY94" fmla="*/ 805243 h 1258348"/>
              <a:gd name="connsiteX95" fmla="*/ 25241 w 585786"/>
              <a:gd name="connsiteY95" fmla="*/ 805243 h 1258348"/>
              <a:gd name="connsiteX96" fmla="*/ 50483 w 585786"/>
              <a:gd name="connsiteY96" fmla="*/ 830484 h 1258348"/>
              <a:gd name="connsiteX97" fmla="*/ 25241 w 585786"/>
              <a:gd name="connsiteY97" fmla="*/ 855726 h 1258348"/>
              <a:gd name="connsiteX98" fmla="*/ 0 w 585786"/>
              <a:gd name="connsiteY98" fmla="*/ 830484 h 1258348"/>
              <a:gd name="connsiteX99" fmla="*/ 25241 w 585786"/>
              <a:gd name="connsiteY99" fmla="*/ 805243 h 1258348"/>
              <a:gd name="connsiteX100" fmla="*/ 560545 w 585786"/>
              <a:gd name="connsiteY100" fmla="*/ 671036 h 1258348"/>
              <a:gd name="connsiteX101" fmla="*/ 585786 w 585786"/>
              <a:gd name="connsiteY101" fmla="*/ 696277 h 1258348"/>
              <a:gd name="connsiteX102" fmla="*/ 560545 w 585786"/>
              <a:gd name="connsiteY102" fmla="*/ 721518 h 1258348"/>
              <a:gd name="connsiteX103" fmla="*/ 535304 w 585786"/>
              <a:gd name="connsiteY103" fmla="*/ 696277 h 1258348"/>
              <a:gd name="connsiteX104" fmla="*/ 560545 w 585786"/>
              <a:gd name="connsiteY104" fmla="*/ 671036 h 1258348"/>
              <a:gd name="connsiteX105" fmla="*/ 426719 w 585786"/>
              <a:gd name="connsiteY105" fmla="*/ 671036 h 1258348"/>
              <a:gd name="connsiteX106" fmla="*/ 451960 w 585786"/>
              <a:gd name="connsiteY106" fmla="*/ 696277 h 1258348"/>
              <a:gd name="connsiteX107" fmla="*/ 426719 w 585786"/>
              <a:gd name="connsiteY107" fmla="*/ 721518 h 1258348"/>
              <a:gd name="connsiteX108" fmla="*/ 401478 w 585786"/>
              <a:gd name="connsiteY108" fmla="*/ 696277 h 1258348"/>
              <a:gd name="connsiteX109" fmla="*/ 426719 w 585786"/>
              <a:gd name="connsiteY109" fmla="*/ 671036 h 1258348"/>
              <a:gd name="connsiteX110" fmla="*/ 292893 w 585786"/>
              <a:gd name="connsiteY110" fmla="*/ 671036 h 1258348"/>
              <a:gd name="connsiteX111" fmla="*/ 318135 w 585786"/>
              <a:gd name="connsiteY111" fmla="*/ 696277 h 1258348"/>
              <a:gd name="connsiteX112" fmla="*/ 292893 w 585786"/>
              <a:gd name="connsiteY112" fmla="*/ 721518 h 1258348"/>
              <a:gd name="connsiteX113" fmla="*/ 267652 w 585786"/>
              <a:gd name="connsiteY113" fmla="*/ 696277 h 1258348"/>
              <a:gd name="connsiteX114" fmla="*/ 292893 w 585786"/>
              <a:gd name="connsiteY114" fmla="*/ 671036 h 1258348"/>
              <a:gd name="connsiteX115" fmla="*/ 159067 w 585786"/>
              <a:gd name="connsiteY115" fmla="*/ 671036 h 1258348"/>
              <a:gd name="connsiteX116" fmla="*/ 184309 w 585786"/>
              <a:gd name="connsiteY116" fmla="*/ 696277 h 1258348"/>
              <a:gd name="connsiteX117" fmla="*/ 159067 w 585786"/>
              <a:gd name="connsiteY117" fmla="*/ 721518 h 1258348"/>
              <a:gd name="connsiteX118" fmla="*/ 133826 w 585786"/>
              <a:gd name="connsiteY118" fmla="*/ 696277 h 1258348"/>
              <a:gd name="connsiteX119" fmla="*/ 159067 w 585786"/>
              <a:gd name="connsiteY119" fmla="*/ 671036 h 1258348"/>
              <a:gd name="connsiteX120" fmla="*/ 25241 w 585786"/>
              <a:gd name="connsiteY120" fmla="*/ 671036 h 1258348"/>
              <a:gd name="connsiteX121" fmla="*/ 50483 w 585786"/>
              <a:gd name="connsiteY121" fmla="*/ 696277 h 1258348"/>
              <a:gd name="connsiteX122" fmla="*/ 25241 w 585786"/>
              <a:gd name="connsiteY122" fmla="*/ 721518 h 1258348"/>
              <a:gd name="connsiteX123" fmla="*/ 0 w 585786"/>
              <a:gd name="connsiteY123" fmla="*/ 696277 h 1258348"/>
              <a:gd name="connsiteX124" fmla="*/ 25241 w 585786"/>
              <a:gd name="connsiteY124" fmla="*/ 671036 h 1258348"/>
              <a:gd name="connsiteX125" fmla="*/ 560545 w 585786"/>
              <a:gd name="connsiteY125" fmla="*/ 536829 h 1258348"/>
              <a:gd name="connsiteX126" fmla="*/ 585786 w 585786"/>
              <a:gd name="connsiteY126" fmla="*/ 562070 h 1258348"/>
              <a:gd name="connsiteX127" fmla="*/ 560545 w 585786"/>
              <a:gd name="connsiteY127" fmla="*/ 587312 h 1258348"/>
              <a:gd name="connsiteX128" fmla="*/ 535304 w 585786"/>
              <a:gd name="connsiteY128" fmla="*/ 562070 h 1258348"/>
              <a:gd name="connsiteX129" fmla="*/ 560545 w 585786"/>
              <a:gd name="connsiteY129" fmla="*/ 536829 h 1258348"/>
              <a:gd name="connsiteX130" fmla="*/ 426719 w 585786"/>
              <a:gd name="connsiteY130" fmla="*/ 536829 h 1258348"/>
              <a:gd name="connsiteX131" fmla="*/ 451960 w 585786"/>
              <a:gd name="connsiteY131" fmla="*/ 562070 h 1258348"/>
              <a:gd name="connsiteX132" fmla="*/ 426719 w 585786"/>
              <a:gd name="connsiteY132" fmla="*/ 587312 h 1258348"/>
              <a:gd name="connsiteX133" fmla="*/ 401478 w 585786"/>
              <a:gd name="connsiteY133" fmla="*/ 562070 h 1258348"/>
              <a:gd name="connsiteX134" fmla="*/ 426719 w 585786"/>
              <a:gd name="connsiteY134" fmla="*/ 536829 h 1258348"/>
              <a:gd name="connsiteX135" fmla="*/ 292893 w 585786"/>
              <a:gd name="connsiteY135" fmla="*/ 536829 h 1258348"/>
              <a:gd name="connsiteX136" fmla="*/ 318135 w 585786"/>
              <a:gd name="connsiteY136" fmla="*/ 562070 h 1258348"/>
              <a:gd name="connsiteX137" fmla="*/ 292893 w 585786"/>
              <a:gd name="connsiteY137" fmla="*/ 587312 h 1258348"/>
              <a:gd name="connsiteX138" fmla="*/ 267652 w 585786"/>
              <a:gd name="connsiteY138" fmla="*/ 562070 h 1258348"/>
              <a:gd name="connsiteX139" fmla="*/ 292893 w 585786"/>
              <a:gd name="connsiteY139" fmla="*/ 536829 h 1258348"/>
              <a:gd name="connsiteX140" fmla="*/ 159067 w 585786"/>
              <a:gd name="connsiteY140" fmla="*/ 536829 h 1258348"/>
              <a:gd name="connsiteX141" fmla="*/ 184309 w 585786"/>
              <a:gd name="connsiteY141" fmla="*/ 562070 h 1258348"/>
              <a:gd name="connsiteX142" fmla="*/ 159067 w 585786"/>
              <a:gd name="connsiteY142" fmla="*/ 587312 h 1258348"/>
              <a:gd name="connsiteX143" fmla="*/ 133826 w 585786"/>
              <a:gd name="connsiteY143" fmla="*/ 562070 h 1258348"/>
              <a:gd name="connsiteX144" fmla="*/ 159067 w 585786"/>
              <a:gd name="connsiteY144" fmla="*/ 536829 h 1258348"/>
              <a:gd name="connsiteX145" fmla="*/ 25241 w 585786"/>
              <a:gd name="connsiteY145" fmla="*/ 536829 h 1258348"/>
              <a:gd name="connsiteX146" fmla="*/ 50483 w 585786"/>
              <a:gd name="connsiteY146" fmla="*/ 562070 h 1258348"/>
              <a:gd name="connsiteX147" fmla="*/ 25241 w 585786"/>
              <a:gd name="connsiteY147" fmla="*/ 587312 h 1258348"/>
              <a:gd name="connsiteX148" fmla="*/ 0 w 585786"/>
              <a:gd name="connsiteY148" fmla="*/ 562070 h 1258348"/>
              <a:gd name="connsiteX149" fmla="*/ 25241 w 585786"/>
              <a:gd name="connsiteY149" fmla="*/ 536829 h 1258348"/>
              <a:gd name="connsiteX150" fmla="*/ 426719 w 585786"/>
              <a:gd name="connsiteY150" fmla="*/ 402717 h 1258348"/>
              <a:gd name="connsiteX151" fmla="*/ 451961 w 585786"/>
              <a:gd name="connsiteY151" fmla="*/ 427958 h 1258348"/>
              <a:gd name="connsiteX152" fmla="*/ 426719 w 585786"/>
              <a:gd name="connsiteY152" fmla="*/ 453199 h 1258348"/>
              <a:gd name="connsiteX153" fmla="*/ 401478 w 585786"/>
              <a:gd name="connsiteY153" fmla="*/ 427958 h 1258348"/>
              <a:gd name="connsiteX154" fmla="*/ 426719 w 585786"/>
              <a:gd name="connsiteY154" fmla="*/ 402717 h 1258348"/>
              <a:gd name="connsiteX155" fmla="*/ 292893 w 585786"/>
              <a:gd name="connsiteY155" fmla="*/ 402717 h 1258348"/>
              <a:gd name="connsiteX156" fmla="*/ 318135 w 585786"/>
              <a:gd name="connsiteY156" fmla="*/ 427958 h 1258348"/>
              <a:gd name="connsiteX157" fmla="*/ 292893 w 585786"/>
              <a:gd name="connsiteY157" fmla="*/ 453199 h 1258348"/>
              <a:gd name="connsiteX158" fmla="*/ 267652 w 585786"/>
              <a:gd name="connsiteY158" fmla="*/ 427958 h 1258348"/>
              <a:gd name="connsiteX159" fmla="*/ 292893 w 585786"/>
              <a:gd name="connsiteY159" fmla="*/ 402717 h 1258348"/>
              <a:gd name="connsiteX160" fmla="*/ 159067 w 585786"/>
              <a:gd name="connsiteY160" fmla="*/ 402717 h 1258348"/>
              <a:gd name="connsiteX161" fmla="*/ 184309 w 585786"/>
              <a:gd name="connsiteY161" fmla="*/ 427958 h 1258348"/>
              <a:gd name="connsiteX162" fmla="*/ 159067 w 585786"/>
              <a:gd name="connsiteY162" fmla="*/ 453199 h 1258348"/>
              <a:gd name="connsiteX163" fmla="*/ 133826 w 585786"/>
              <a:gd name="connsiteY163" fmla="*/ 427958 h 1258348"/>
              <a:gd name="connsiteX164" fmla="*/ 159067 w 585786"/>
              <a:gd name="connsiteY164" fmla="*/ 402717 h 1258348"/>
              <a:gd name="connsiteX165" fmla="*/ 25241 w 585786"/>
              <a:gd name="connsiteY165" fmla="*/ 402717 h 1258348"/>
              <a:gd name="connsiteX166" fmla="*/ 50483 w 585786"/>
              <a:gd name="connsiteY166" fmla="*/ 427958 h 1258348"/>
              <a:gd name="connsiteX167" fmla="*/ 25241 w 585786"/>
              <a:gd name="connsiteY167" fmla="*/ 453199 h 1258348"/>
              <a:gd name="connsiteX168" fmla="*/ 0 w 585786"/>
              <a:gd name="connsiteY168" fmla="*/ 427958 h 1258348"/>
              <a:gd name="connsiteX169" fmla="*/ 25241 w 585786"/>
              <a:gd name="connsiteY169" fmla="*/ 402717 h 1258348"/>
              <a:gd name="connsiteX170" fmla="*/ 560545 w 585786"/>
              <a:gd name="connsiteY170" fmla="*/ 402621 h 1258348"/>
              <a:gd name="connsiteX171" fmla="*/ 585786 w 585786"/>
              <a:gd name="connsiteY171" fmla="*/ 427862 h 1258348"/>
              <a:gd name="connsiteX172" fmla="*/ 560545 w 585786"/>
              <a:gd name="connsiteY172" fmla="*/ 453104 h 1258348"/>
              <a:gd name="connsiteX173" fmla="*/ 535304 w 585786"/>
              <a:gd name="connsiteY173" fmla="*/ 427862 h 1258348"/>
              <a:gd name="connsiteX174" fmla="*/ 560545 w 585786"/>
              <a:gd name="connsiteY174" fmla="*/ 402621 h 1258348"/>
              <a:gd name="connsiteX175" fmla="*/ 560545 w 585786"/>
              <a:gd name="connsiteY175" fmla="*/ 268414 h 1258348"/>
              <a:gd name="connsiteX176" fmla="*/ 585786 w 585786"/>
              <a:gd name="connsiteY176" fmla="*/ 293655 h 1258348"/>
              <a:gd name="connsiteX177" fmla="*/ 560545 w 585786"/>
              <a:gd name="connsiteY177" fmla="*/ 318897 h 1258348"/>
              <a:gd name="connsiteX178" fmla="*/ 535304 w 585786"/>
              <a:gd name="connsiteY178" fmla="*/ 293655 h 1258348"/>
              <a:gd name="connsiteX179" fmla="*/ 560545 w 585786"/>
              <a:gd name="connsiteY179" fmla="*/ 268414 h 1258348"/>
              <a:gd name="connsiteX180" fmla="*/ 426719 w 585786"/>
              <a:gd name="connsiteY180" fmla="*/ 268414 h 1258348"/>
              <a:gd name="connsiteX181" fmla="*/ 451960 w 585786"/>
              <a:gd name="connsiteY181" fmla="*/ 293655 h 1258348"/>
              <a:gd name="connsiteX182" fmla="*/ 426719 w 585786"/>
              <a:gd name="connsiteY182" fmla="*/ 318897 h 1258348"/>
              <a:gd name="connsiteX183" fmla="*/ 401478 w 585786"/>
              <a:gd name="connsiteY183" fmla="*/ 293655 h 1258348"/>
              <a:gd name="connsiteX184" fmla="*/ 426719 w 585786"/>
              <a:gd name="connsiteY184" fmla="*/ 268414 h 1258348"/>
              <a:gd name="connsiteX185" fmla="*/ 292893 w 585786"/>
              <a:gd name="connsiteY185" fmla="*/ 268414 h 1258348"/>
              <a:gd name="connsiteX186" fmla="*/ 318135 w 585786"/>
              <a:gd name="connsiteY186" fmla="*/ 293655 h 1258348"/>
              <a:gd name="connsiteX187" fmla="*/ 292893 w 585786"/>
              <a:gd name="connsiteY187" fmla="*/ 318897 h 1258348"/>
              <a:gd name="connsiteX188" fmla="*/ 267652 w 585786"/>
              <a:gd name="connsiteY188" fmla="*/ 293655 h 1258348"/>
              <a:gd name="connsiteX189" fmla="*/ 292893 w 585786"/>
              <a:gd name="connsiteY189" fmla="*/ 268414 h 1258348"/>
              <a:gd name="connsiteX190" fmla="*/ 159067 w 585786"/>
              <a:gd name="connsiteY190" fmla="*/ 268414 h 1258348"/>
              <a:gd name="connsiteX191" fmla="*/ 184309 w 585786"/>
              <a:gd name="connsiteY191" fmla="*/ 293655 h 1258348"/>
              <a:gd name="connsiteX192" fmla="*/ 159067 w 585786"/>
              <a:gd name="connsiteY192" fmla="*/ 318897 h 1258348"/>
              <a:gd name="connsiteX193" fmla="*/ 133826 w 585786"/>
              <a:gd name="connsiteY193" fmla="*/ 293655 h 1258348"/>
              <a:gd name="connsiteX194" fmla="*/ 159067 w 585786"/>
              <a:gd name="connsiteY194" fmla="*/ 268414 h 1258348"/>
              <a:gd name="connsiteX195" fmla="*/ 25241 w 585786"/>
              <a:gd name="connsiteY195" fmla="*/ 268414 h 1258348"/>
              <a:gd name="connsiteX196" fmla="*/ 50483 w 585786"/>
              <a:gd name="connsiteY196" fmla="*/ 293655 h 1258348"/>
              <a:gd name="connsiteX197" fmla="*/ 25241 w 585786"/>
              <a:gd name="connsiteY197" fmla="*/ 318897 h 1258348"/>
              <a:gd name="connsiteX198" fmla="*/ 0 w 585786"/>
              <a:gd name="connsiteY198" fmla="*/ 293655 h 1258348"/>
              <a:gd name="connsiteX199" fmla="*/ 25241 w 585786"/>
              <a:gd name="connsiteY199" fmla="*/ 268414 h 1258348"/>
              <a:gd name="connsiteX200" fmla="*/ 560545 w 585786"/>
              <a:gd name="connsiteY200" fmla="*/ 134207 h 1258348"/>
              <a:gd name="connsiteX201" fmla="*/ 585786 w 585786"/>
              <a:gd name="connsiteY201" fmla="*/ 159448 h 1258348"/>
              <a:gd name="connsiteX202" fmla="*/ 560545 w 585786"/>
              <a:gd name="connsiteY202" fmla="*/ 184689 h 1258348"/>
              <a:gd name="connsiteX203" fmla="*/ 535304 w 585786"/>
              <a:gd name="connsiteY203" fmla="*/ 159448 h 1258348"/>
              <a:gd name="connsiteX204" fmla="*/ 560545 w 585786"/>
              <a:gd name="connsiteY204" fmla="*/ 134207 h 1258348"/>
              <a:gd name="connsiteX205" fmla="*/ 426719 w 585786"/>
              <a:gd name="connsiteY205" fmla="*/ 134207 h 1258348"/>
              <a:gd name="connsiteX206" fmla="*/ 451960 w 585786"/>
              <a:gd name="connsiteY206" fmla="*/ 159448 h 1258348"/>
              <a:gd name="connsiteX207" fmla="*/ 426719 w 585786"/>
              <a:gd name="connsiteY207" fmla="*/ 184689 h 1258348"/>
              <a:gd name="connsiteX208" fmla="*/ 401478 w 585786"/>
              <a:gd name="connsiteY208" fmla="*/ 159448 h 1258348"/>
              <a:gd name="connsiteX209" fmla="*/ 426719 w 585786"/>
              <a:gd name="connsiteY209" fmla="*/ 134207 h 1258348"/>
              <a:gd name="connsiteX210" fmla="*/ 292893 w 585786"/>
              <a:gd name="connsiteY210" fmla="*/ 134207 h 1258348"/>
              <a:gd name="connsiteX211" fmla="*/ 318135 w 585786"/>
              <a:gd name="connsiteY211" fmla="*/ 159448 h 1258348"/>
              <a:gd name="connsiteX212" fmla="*/ 292893 w 585786"/>
              <a:gd name="connsiteY212" fmla="*/ 184689 h 1258348"/>
              <a:gd name="connsiteX213" fmla="*/ 267652 w 585786"/>
              <a:gd name="connsiteY213" fmla="*/ 159448 h 1258348"/>
              <a:gd name="connsiteX214" fmla="*/ 292893 w 585786"/>
              <a:gd name="connsiteY214" fmla="*/ 134207 h 1258348"/>
              <a:gd name="connsiteX215" fmla="*/ 159067 w 585786"/>
              <a:gd name="connsiteY215" fmla="*/ 134207 h 1258348"/>
              <a:gd name="connsiteX216" fmla="*/ 184309 w 585786"/>
              <a:gd name="connsiteY216" fmla="*/ 159448 h 1258348"/>
              <a:gd name="connsiteX217" fmla="*/ 159067 w 585786"/>
              <a:gd name="connsiteY217" fmla="*/ 184689 h 1258348"/>
              <a:gd name="connsiteX218" fmla="*/ 133826 w 585786"/>
              <a:gd name="connsiteY218" fmla="*/ 159448 h 1258348"/>
              <a:gd name="connsiteX219" fmla="*/ 159067 w 585786"/>
              <a:gd name="connsiteY219" fmla="*/ 134207 h 1258348"/>
              <a:gd name="connsiteX220" fmla="*/ 25241 w 585786"/>
              <a:gd name="connsiteY220" fmla="*/ 134207 h 1258348"/>
              <a:gd name="connsiteX221" fmla="*/ 50483 w 585786"/>
              <a:gd name="connsiteY221" fmla="*/ 159448 h 1258348"/>
              <a:gd name="connsiteX222" fmla="*/ 25241 w 585786"/>
              <a:gd name="connsiteY222" fmla="*/ 184689 h 1258348"/>
              <a:gd name="connsiteX223" fmla="*/ 0 w 585786"/>
              <a:gd name="connsiteY223" fmla="*/ 159448 h 1258348"/>
              <a:gd name="connsiteX224" fmla="*/ 25241 w 585786"/>
              <a:gd name="connsiteY224" fmla="*/ 134207 h 1258348"/>
              <a:gd name="connsiteX225" fmla="*/ 426719 w 585786"/>
              <a:gd name="connsiteY225" fmla="*/ 95 h 1258348"/>
              <a:gd name="connsiteX226" fmla="*/ 451960 w 585786"/>
              <a:gd name="connsiteY226" fmla="*/ 25336 h 1258348"/>
              <a:gd name="connsiteX227" fmla="*/ 426719 w 585786"/>
              <a:gd name="connsiteY227" fmla="*/ 50482 h 1258348"/>
              <a:gd name="connsiteX228" fmla="*/ 401478 w 585786"/>
              <a:gd name="connsiteY228" fmla="*/ 25241 h 1258348"/>
              <a:gd name="connsiteX229" fmla="*/ 426719 w 585786"/>
              <a:gd name="connsiteY229" fmla="*/ 95 h 1258348"/>
              <a:gd name="connsiteX230" fmla="*/ 159067 w 585786"/>
              <a:gd name="connsiteY230" fmla="*/ 95 h 1258348"/>
              <a:gd name="connsiteX231" fmla="*/ 184309 w 585786"/>
              <a:gd name="connsiteY231" fmla="*/ 25336 h 1258348"/>
              <a:gd name="connsiteX232" fmla="*/ 159067 w 585786"/>
              <a:gd name="connsiteY232" fmla="*/ 50482 h 1258348"/>
              <a:gd name="connsiteX233" fmla="*/ 133826 w 585786"/>
              <a:gd name="connsiteY233" fmla="*/ 25241 h 1258348"/>
              <a:gd name="connsiteX234" fmla="*/ 159067 w 585786"/>
              <a:gd name="connsiteY234" fmla="*/ 95 h 1258348"/>
              <a:gd name="connsiteX235" fmla="*/ 25241 w 585786"/>
              <a:gd name="connsiteY235" fmla="*/ 95 h 1258348"/>
              <a:gd name="connsiteX236" fmla="*/ 50483 w 585786"/>
              <a:gd name="connsiteY236" fmla="*/ 25336 h 1258348"/>
              <a:gd name="connsiteX237" fmla="*/ 25241 w 585786"/>
              <a:gd name="connsiteY237" fmla="*/ 50482 h 1258348"/>
              <a:gd name="connsiteX238" fmla="*/ 0 w 585786"/>
              <a:gd name="connsiteY238" fmla="*/ 25241 h 1258348"/>
              <a:gd name="connsiteX239" fmla="*/ 25241 w 585786"/>
              <a:gd name="connsiteY239" fmla="*/ 95 h 1258348"/>
              <a:gd name="connsiteX240" fmla="*/ 560545 w 585786"/>
              <a:gd name="connsiteY240" fmla="*/ 0 h 1258348"/>
              <a:gd name="connsiteX241" fmla="*/ 585786 w 585786"/>
              <a:gd name="connsiteY241" fmla="*/ 25241 h 1258348"/>
              <a:gd name="connsiteX242" fmla="*/ 560545 w 585786"/>
              <a:gd name="connsiteY242" fmla="*/ 50483 h 1258348"/>
              <a:gd name="connsiteX243" fmla="*/ 535304 w 585786"/>
              <a:gd name="connsiteY243" fmla="*/ 25241 h 1258348"/>
              <a:gd name="connsiteX244" fmla="*/ 560545 w 585786"/>
              <a:gd name="connsiteY244" fmla="*/ 0 h 1258348"/>
              <a:gd name="connsiteX245" fmla="*/ 292893 w 585786"/>
              <a:gd name="connsiteY245" fmla="*/ 0 h 1258348"/>
              <a:gd name="connsiteX246" fmla="*/ 318135 w 585786"/>
              <a:gd name="connsiteY246" fmla="*/ 25241 h 1258348"/>
              <a:gd name="connsiteX247" fmla="*/ 292893 w 585786"/>
              <a:gd name="connsiteY247" fmla="*/ 50483 h 1258348"/>
              <a:gd name="connsiteX248" fmla="*/ 267652 w 585786"/>
              <a:gd name="connsiteY248" fmla="*/ 25241 h 1258348"/>
              <a:gd name="connsiteX249" fmla="*/ 292893 w 585786"/>
              <a:gd name="connsiteY249" fmla="*/ 0 h 12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85786" h="1258348">
                <a:moveTo>
                  <a:pt x="560545" y="1207865"/>
                </a:moveTo>
                <a:cubicBezTo>
                  <a:pt x="574452" y="1207865"/>
                  <a:pt x="585786" y="1219200"/>
                  <a:pt x="585786" y="1233106"/>
                </a:cubicBezTo>
                <a:cubicBezTo>
                  <a:pt x="585786" y="1247013"/>
                  <a:pt x="574452" y="1258348"/>
                  <a:pt x="560545" y="1258348"/>
                </a:cubicBezTo>
                <a:cubicBezTo>
                  <a:pt x="546639" y="1258348"/>
                  <a:pt x="535304" y="1247013"/>
                  <a:pt x="535304" y="1233106"/>
                </a:cubicBezTo>
                <a:cubicBezTo>
                  <a:pt x="535304" y="1219200"/>
                  <a:pt x="546639" y="1207865"/>
                  <a:pt x="560545" y="1207865"/>
                </a:cubicBezTo>
                <a:close/>
                <a:moveTo>
                  <a:pt x="426719" y="1207865"/>
                </a:moveTo>
                <a:cubicBezTo>
                  <a:pt x="440626" y="1207865"/>
                  <a:pt x="451960" y="1219200"/>
                  <a:pt x="451960" y="1233106"/>
                </a:cubicBezTo>
                <a:cubicBezTo>
                  <a:pt x="451960" y="1247013"/>
                  <a:pt x="440626" y="1258348"/>
                  <a:pt x="426719" y="1258348"/>
                </a:cubicBezTo>
                <a:cubicBezTo>
                  <a:pt x="412813" y="1258348"/>
                  <a:pt x="401478" y="1247013"/>
                  <a:pt x="401478" y="1233106"/>
                </a:cubicBezTo>
                <a:cubicBezTo>
                  <a:pt x="401478" y="1219200"/>
                  <a:pt x="412813" y="1207865"/>
                  <a:pt x="426719" y="1207865"/>
                </a:cubicBezTo>
                <a:close/>
                <a:moveTo>
                  <a:pt x="292893" y="1207865"/>
                </a:moveTo>
                <a:cubicBezTo>
                  <a:pt x="306800" y="1207865"/>
                  <a:pt x="318135" y="1219200"/>
                  <a:pt x="318135" y="1233106"/>
                </a:cubicBezTo>
                <a:cubicBezTo>
                  <a:pt x="318135" y="1247013"/>
                  <a:pt x="306800" y="1258348"/>
                  <a:pt x="292893" y="1258348"/>
                </a:cubicBezTo>
                <a:cubicBezTo>
                  <a:pt x="278987" y="1258348"/>
                  <a:pt x="267652" y="1247013"/>
                  <a:pt x="267652" y="1233106"/>
                </a:cubicBezTo>
                <a:cubicBezTo>
                  <a:pt x="267652" y="1219200"/>
                  <a:pt x="278987" y="1207865"/>
                  <a:pt x="292893" y="1207865"/>
                </a:cubicBezTo>
                <a:close/>
                <a:moveTo>
                  <a:pt x="159067" y="1207865"/>
                </a:moveTo>
                <a:cubicBezTo>
                  <a:pt x="172974" y="1207865"/>
                  <a:pt x="184309" y="1219200"/>
                  <a:pt x="184309" y="1233106"/>
                </a:cubicBezTo>
                <a:cubicBezTo>
                  <a:pt x="184309" y="1247013"/>
                  <a:pt x="172974" y="1258348"/>
                  <a:pt x="159067" y="1258348"/>
                </a:cubicBezTo>
                <a:cubicBezTo>
                  <a:pt x="145161" y="1258348"/>
                  <a:pt x="133826" y="1247013"/>
                  <a:pt x="133826" y="1233106"/>
                </a:cubicBezTo>
                <a:cubicBezTo>
                  <a:pt x="133826" y="1219200"/>
                  <a:pt x="145161" y="1207865"/>
                  <a:pt x="159067" y="1207865"/>
                </a:cubicBezTo>
                <a:close/>
                <a:moveTo>
                  <a:pt x="25241" y="1207865"/>
                </a:moveTo>
                <a:cubicBezTo>
                  <a:pt x="39148" y="1207865"/>
                  <a:pt x="50483" y="1219200"/>
                  <a:pt x="50483" y="1233106"/>
                </a:cubicBezTo>
                <a:cubicBezTo>
                  <a:pt x="50483" y="1247013"/>
                  <a:pt x="39148" y="1258348"/>
                  <a:pt x="25241" y="1258348"/>
                </a:cubicBezTo>
                <a:cubicBezTo>
                  <a:pt x="11335" y="1258348"/>
                  <a:pt x="0" y="1247013"/>
                  <a:pt x="0" y="1233106"/>
                </a:cubicBezTo>
                <a:cubicBezTo>
                  <a:pt x="0" y="1219200"/>
                  <a:pt x="11335" y="1207865"/>
                  <a:pt x="25241" y="1207865"/>
                </a:cubicBezTo>
                <a:close/>
                <a:moveTo>
                  <a:pt x="426719" y="1073753"/>
                </a:moveTo>
                <a:cubicBezTo>
                  <a:pt x="440660" y="1073753"/>
                  <a:pt x="451961" y="1085054"/>
                  <a:pt x="451961" y="1098994"/>
                </a:cubicBezTo>
                <a:cubicBezTo>
                  <a:pt x="451961" y="1112935"/>
                  <a:pt x="440660" y="1124236"/>
                  <a:pt x="426719" y="1124236"/>
                </a:cubicBezTo>
                <a:cubicBezTo>
                  <a:pt x="412779" y="1124236"/>
                  <a:pt x="401478" y="1112935"/>
                  <a:pt x="401478" y="1098994"/>
                </a:cubicBezTo>
                <a:cubicBezTo>
                  <a:pt x="401478" y="1085054"/>
                  <a:pt x="412779" y="1073753"/>
                  <a:pt x="426719" y="1073753"/>
                </a:cubicBezTo>
                <a:close/>
                <a:moveTo>
                  <a:pt x="292893" y="1073753"/>
                </a:moveTo>
                <a:cubicBezTo>
                  <a:pt x="306834" y="1073753"/>
                  <a:pt x="318135" y="1085054"/>
                  <a:pt x="318135" y="1098994"/>
                </a:cubicBezTo>
                <a:cubicBezTo>
                  <a:pt x="318135" y="1112935"/>
                  <a:pt x="306834" y="1124236"/>
                  <a:pt x="292893" y="1124236"/>
                </a:cubicBezTo>
                <a:cubicBezTo>
                  <a:pt x="278953" y="1124236"/>
                  <a:pt x="267652" y="1112935"/>
                  <a:pt x="267652" y="1098994"/>
                </a:cubicBezTo>
                <a:cubicBezTo>
                  <a:pt x="267652" y="1085054"/>
                  <a:pt x="278953" y="1073753"/>
                  <a:pt x="292893" y="1073753"/>
                </a:cubicBezTo>
                <a:close/>
                <a:moveTo>
                  <a:pt x="159067" y="1073753"/>
                </a:moveTo>
                <a:cubicBezTo>
                  <a:pt x="173008" y="1073753"/>
                  <a:pt x="184309" y="1085054"/>
                  <a:pt x="184309" y="1098994"/>
                </a:cubicBezTo>
                <a:cubicBezTo>
                  <a:pt x="184309" y="1112935"/>
                  <a:pt x="173008" y="1124236"/>
                  <a:pt x="159067" y="1124236"/>
                </a:cubicBezTo>
                <a:cubicBezTo>
                  <a:pt x="145127" y="1124236"/>
                  <a:pt x="133826" y="1112935"/>
                  <a:pt x="133826" y="1098994"/>
                </a:cubicBezTo>
                <a:cubicBezTo>
                  <a:pt x="133826" y="1085054"/>
                  <a:pt x="145127" y="1073753"/>
                  <a:pt x="159067" y="1073753"/>
                </a:cubicBezTo>
                <a:close/>
                <a:moveTo>
                  <a:pt x="25241" y="1073753"/>
                </a:moveTo>
                <a:cubicBezTo>
                  <a:pt x="39182" y="1073753"/>
                  <a:pt x="50483" y="1085054"/>
                  <a:pt x="50483" y="1098994"/>
                </a:cubicBezTo>
                <a:cubicBezTo>
                  <a:pt x="50483" y="1112935"/>
                  <a:pt x="39182" y="1124236"/>
                  <a:pt x="25241" y="1124236"/>
                </a:cubicBezTo>
                <a:cubicBezTo>
                  <a:pt x="11301" y="1124236"/>
                  <a:pt x="0" y="1112935"/>
                  <a:pt x="0" y="1098994"/>
                </a:cubicBezTo>
                <a:cubicBezTo>
                  <a:pt x="0" y="1085054"/>
                  <a:pt x="11301" y="1073753"/>
                  <a:pt x="25241" y="1073753"/>
                </a:cubicBezTo>
                <a:close/>
                <a:moveTo>
                  <a:pt x="560545" y="1073658"/>
                </a:moveTo>
                <a:cubicBezTo>
                  <a:pt x="574452" y="1073658"/>
                  <a:pt x="585786" y="1084993"/>
                  <a:pt x="585786" y="1098899"/>
                </a:cubicBezTo>
                <a:cubicBezTo>
                  <a:pt x="585786" y="1112806"/>
                  <a:pt x="574452" y="1124141"/>
                  <a:pt x="560545" y="1124141"/>
                </a:cubicBezTo>
                <a:cubicBezTo>
                  <a:pt x="546639" y="1124141"/>
                  <a:pt x="535304" y="1112806"/>
                  <a:pt x="535304" y="1098899"/>
                </a:cubicBezTo>
                <a:cubicBezTo>
                  <a:pt x="535304" y="1084993"/>
                  <a:pt x="546639" y="1073658"/>
                  <a:pt x="560545" y="1073658"/>
                </a:cubicBezTo>
                <a:close/>
                <a:moveTo>
                  <a:pt x="560545" y="939451"/>
                </a:moveTo>
                <a:cubicBezTo>
                  <a:pt x="574452" y="939451"/>
                  <a:pt x="585786" y="950786"/>
                  <a:pt x="585786" y="964692"/>
                </a:cubicBezTo>
                <a:cubicBezTo>
                  <a:pt x="585691" y="978694"/>
                  <a:pt x="574452" y="989933"/>
                  <a:pt x="560545" y="989933"/>
                </a:cubicBezTo>
                <a:cubicBezTo>
                  <a:pt x="546639" y="989933"/>
                  <a:pt x="535304" y="978599"/>
                  <a:pt x="535304" y="964692"/>
                </a:cubicBezTo>
                <a:cubicBezTo>
                  <a:pt x="535304" y="950786"/>
                  <a:pt x="546639" y="939451"/>
                  <a:pt x="560545" y="939451"/>
                </a:cubicBezTo>
                <a:close/>
                <a:moveTo>
                  <a:pt x="426719" y="939451"/>
                </a:moveTo>
                <a:cubicBezTo>
                  <a:pt x="440626" y="939451"/>
                  <a:pt x="451960" y="950786"/>
                  <a:pt x="451960" y="964692"/>
                </a:cubicBezTo>
                <a:cubicBezTo>
                  <a:pt x="451865" y="978694"/>
                  <a:pt x="440626" y="989933"/>
                  <a:pt x="426719" y="989933"/>
                </a:cubicBezTo>
                <a:cubicBezTo>
                  <a:pt x="412813" y="989933"/>
                  <a:pt x="401478" y="978599"/>
                  <a:pt x="401478" y="964692"/>
                </a:cubicBezTo>
                <a:cubicBezTo>
                  <a:pt x="401478" y="950786"/>
                  <a:pt x="412813" y="939451"/>
                  <a:pt x="426719" y="939451"/>
                </a:cubicBezTo>
                <a:close/>
                <a:moveTo>
                  <a:pt x="292893" y="939451"/>
                </a:moveTo>
                <a:cubicBezTo>
                  <a:pt x="306800" y="939451"/>
                  <a:pt x="318135" y="950786"/>
                  <a:pt x="318135" y="964692"/>
                </a:cubicBezTo>
                <a:cubicBezTo>
                  <a:pt x="318039" y="978694"/>
                  <a:pt x="306800" y="989933"/>
                  <a:pt x="292893" y="989933"/>
                </a:cubicBezTo>
                <a:cubicBezTo>
                  <a:pt x="278987" y="989933"/>
                  <a:pt x="267652" y="978599"/>
                  <a:pt x="267652" y="964692"/>
                </a:cubicBezTo>
                <a:cubicBezTo>
                  <a:pt x="267652" y="950786"/>
                  <a:pt x="278987" y="939451"/>
                  <a:pt x="292893" y="939451"/>
                </a:cubicBezTo>
                <a:close/>
                <a:moveTo>
                  <a:pt x="159067" y="939451"/>
                </a:moveTo>
                <a:cubicBezTo>
                  <a:pt x="172974" y="939451"/>
                  <a:pt x="184309" y="950786"/>
                  <a:pt x="184309" y="964692"/>
                </a:cubicBezTo>
                <a:cubicBezTo>
                  <a:pt x="184213" y="978694"/>
                  <a:pt x="172974" y="989933"/>
                  <a:pt x="159067" y="989933"/>
                </a:cubicBezTo>
                <a:cubicBezTo>
                  <a:pt x="145161" y="989933"/>
                  <a:pt x="133826" y="978599"/>
                  <a:pt x="133826" y="964692"/>
                </a:cubicBezTo>
                <a:cubicBezTo>
                  <a:pt x="133826" y="950786"/>
                  <a:pt x="145161" y="939451"/>
                  <a:pt x="159067" y="939451"/>
                </a:cubicBezTo>
                <a:close/>
                <a:moveTo>
                  <a:pt x="25241" y="939451"/>
                </a:moveTo>
                <a:cubicBezTo>
                  <a:pt x="39148" y="939451"/>
                  <a:pt x="50483" y="950786"/>
                  <a:pt x="50483" y="964692"/>
                </a:cubicBezTo>
                <a:cubicBezTo>
                  <a:pt x="50387" y="978694"/>
                  <a:pt x="39148" y="989933"/>
                  <a:pt x="25241" y="989933"/>
                </a:cubicBezTo>
                <a:cubicBezTo>
                  <a:pt x="11335" y="989933"/>
                  <a:pt x="0" y="978599"/>
                  <a:pt x="0" y="964692"/>
                </a:cubicBezTo>
                <a:cubicBezTo>
                  <a:pt x="0" y="950786"/>
                  <a:pt x="11335" y="939451"/>
                  <a:pt x="25241" y="939451"/>
                </a:cubicBezTo>
                <a:close/>
                <a:moveTo>
                  <a:pt x="560545" y="805243"/>
                </a:moveTo>
                <a:cubicBezTo>
                  <a:pt x="574452" y="805243"/>
                  <a:pt x="585786" y="816578"/>
                  <a:pt x="585786" y="830484"/>
                </a:cubicBezTo>
                <a:cubicBezTo>
                  <a:pt x="585691" y="844486"/>
                  <a:pt x="574452" y="855726"/>
                  <a:pt x="560545" y="855726"/>
                </a:cubicBezTo>
                <a:cubicBezTo>
                  <a:pt x="546639" y="855726"/>
                  <a:pt x="535304" y="844391"/>
                  <a:pt x="535304" y="830484"/>
                </a:cubicBezTo>
                <a:cubicBezTo>
                  <a:pt x="535304" y="816578"/>
                  <a:pt x="546639" y="805243"/>
                  <a:pt x="560545" y="805243"/>
                </a:cubicBezTo>
                <a:close/>
                <a:moveTo>
                  <a:pt x="426719" y="805243"/>
                </a:moveTo>
                <a:cubicBezTo>
                  <a:pt x="440626" y="805243"/>
                  <a:pt x="451960" y="816578"/>
                  <a:pt x="451960" y="830484"/>
                </a:cubicBezTo>
                <a:cubicBezTo>
                  <a:pt x="451865" y="844486"/>
                  <a:pt x="440626" y="855726"/>
                  <a:pt x="426719" y="855726"/>
                </a:cubicBezTo>
                <a:cubicBezTo>
                  <a:pt x="412813" y="855726"/>
                  <a:pt x="401478" y="844391"/>
                  <a:pt x="401478" y="830484"/>
                </a:cubicBezTo>
                <a:cubicBezTo>
                  <a:pt x="401478" y="816578"/>
                  <a:pt x="412813" y="805243"/>
                  <a:pt x="426719" y="805243"/>
                </a:cubicBezTo>
                <a:close/>
                <a:moveTo>
                  <a:pt x="292893" y="805243"/>
                </a:moveTo>
                <a:cubicBezTo>
                  <a:pt x="306800" y="805243"/>
                  <a:pt x="318135" y="816578"/>
                  <a:pt x="318135" y="830484"/>
                </a:cubicBezTo>
                <a:cubicBezTo>
                  <a:pt x="318039" y="844486"/>
                  <a:pt x="306800" y="855726"/>
                  <a:pt x="292893" y="855726"/>
                </a:cubicBezTo>
                <a:cubicBezTo>
                  <a:pt x="278987" y="855726"/>
                  <a:pt x="267652" y="844391"/>
                  <a:pt x="267652" y="830484"/>
                </a:cubicBezTo>
                <a:cubicBezTo>
                  <a:pt x="267652" y="816578"/>
                  <a:pt x="278987" y="805243"/>
                  <a:pt x="292893" y="805243"/>
                </a:cubicBezTo>
                <a:close/>
                <a:moveTo>
                  <a:pt x="159067" y="805243"/>
                </a:moveTo>
                <a:cubicBezTo>
                  <a:pt x="172974" y="805243"/>
                  <a:pt x="184309" y="816578"/>
                  <a:pt x="184309" y="830484"/>
                </a:cubicBezTo>
                <a:cubicBezTo>
                  <a:pt x="184213" y="844486"/>
                  <a:pt x="172974" y="855726"/>
                  <a:pt x="159067" y="855726"/>
                </a:cubicBezTo>
                <a:cubicBezTo>
                  <a:pt x="145161" y="855726"/>
                  <a:pt x="133826" y="844391"/>
                  <a:pt x="133826" y="830484"/>
                </a:cubicBezTo>
                <a:cubicBezTo>
                  <a:pt x="133826" y="816578"/>
                  <a:pt x="145161" y="805243"/>
                  <a:pt x="159067" y="805243"/>
                </a:cubicBezTo>
                <a:close/>
                <a:moveTo>
                  <a:pt x="25241" y="805243"/>
                </a:moveTo>
                <a:cubicBezTo>
                  <a:pt x="39148" y="805243"/>
                  <a:pt x="50483" y="816578"/>
                  <a:pt x="50483" y="830484"/>
                </a:cubicBezTo>
                <a:cubicBezTo>
                  <a:pt x="50387" y="844486"/>
                  <a:pt x="39148" y="855726"/>
                  <a:pt x="25241" y="855726"/>
                </a:cubicBezTo>
                <a:cubicBezTo>
                  <a:pt x="11335" y="855726"/>
                  <a:pt x="0" y="844391"/>
                  <a:pt x="0" y="830484"/>
                </a:cubicBezTo>
                <a:cubicBezTo>
                  <a:pt x="0" y="816578"/>
                  <a:pt x="11335" y="805243"/>
                  <a:pt x="25241" y="805243"/>
                </a:cubicBezTo>
                <a:close/>
                <a:moveTo>
                  <a:pt x="560545" y="671036"/>
                </a:moveTo>
                <a:cubicBezTo>
                  <a:pt x="574452" y="671036"/>
                  <a:pt x="585786" y="682371"/>
                  <a:pt x="585786" y="696277"/>
                </a:cubicBezTo>
                <a:cubicBezTo>
                  <a:pt x="585786" y="710184"/>
                  <a:pt x="574452" y="721518"/>
                  <a:pt x="560545" y="721518"/>
                </a:cubicBezTo>
                <a:cubicBezTo>
                  <a:pt x="546639" y="721518"/>
                  <a:pt x="535304" y="710184"/>
                  <a:pt x="535304" y="696277"/>
                </a:cubicBezTo>
                <a:cubicBezTo>
                  <a:pt x="535304" y="682371"/>
                  <a:pt x="546639" y="671036"/>
                  <a:pt x="560545" y="671036"/>
                </a:cubicBezTo>
                <a:close/>
                <a:moveTo>
                  <a:pt x="426719" y="671036"/>
                </a:moveTo>
                <a:cubicBezTo>
                  <a:pt x="440626" y="671036"/>
                  <a:pt x="451960" y="682371"/>
                  <a:pt x="451960" y="696277"/>
                </a:cubicBezTo>
                <a:cubicBezTo>
                  <a:pt x="451960" y="710184"/>
                  <a:pt x="440626" y="721518"/>
                  <a:pt x="426719" y="721518"/>
                </a:cubicBezTo>
                <a:cubicBezTo>
                  <a:pt x="412813" y="721518"/>
                  <a:pt x="401478" y="710184"/>
                  <a:pt x="401478" y="696277"/>
                </a:cubicBezTo>
                <a:cubicBezTo>
                  <a:pt x="401478" y="682371"/>
                  <a:pt x="412813" y="671036"/>
                  <a:pt x="426719" y="671036"/>
                </a:cubicBezTo>
                <a:close/>
                <a:moveTo>
                  <a:pt x="292893" y="671036"/>
                </a:moveTo>
                <a:cubicBezTo>
                  <a:pt x="306800" y="671036"/>
                  <a:pt x="318135" y="682371"/>
                  <a:pt x="318135" y="696277"/>
                </a:cubicBezTo>
                <a:cubicBezTo>
                  <a:pt x="318135" y="710184"/>
                  <a:pt x="306800" y="721518"/>
                  <a:pt x="292893" y="721518"/>
                </a:cubicBezTo>
                <a:cubicBezTo>
                  <a:pt x="278987" y="721518"/>
                  <a:pt x="267652" y="710184"/>
                  <a:pt x="267652" y="696277"/>
                </a:cubicBezTo>
                <a:cubicBezTo>
                  <a:pt x="267652" y="682371"/>
                  <a:pt x="278987" y="671036"/>
                  <a:pt x="292893" y="671036"/>
                </a:cubicBezTo>
                <a:close/>
                <a:moveTo>
                  <a:pt x="159067" y="671036"/>
                </a:moveTo>
                <a:cubicBezTo>
                  <a:pt x="172974" y="671036"/>
                  <a:pt x="184309" y="682371"/>
                  <a:pt x="184309" y="696277"/>
                </a:cubicBezTo>
                <a:cubicBezTo>
                  <a:pt x="184309" y="710184"/>
                  <a:pt x="172974" y="721518"/>
                  <a:pt x="159067" y="721518"/>
                </a:cubicBezTo>
                <a:cubicBezTo>
                  <a:pt x="145161" y="721518"/>
                  <a:pt x="133826" y="710184"/>
                  <a:pt x="133826" y="696277"/>
                </a:cubicBezTo>
                <a:cubicBezTo>
                  <a:pt x="133826" y="682371"/>
                  <a:pt x="145161" y="671036"/>
                  <a:pt x="159067" y="671036"/>
                </a:cubicBezTo>
                <a:close/>
                <a:moveTo>
                  <a:pt x="25241" y="671036"/>
                </a:moveTo>
                <a:cubicBezTo>
                  <a:pt x="39148" y="671036"/>
                  <a:pt x="50483" y="682371"/>
                  <a:pt x="50483" y="696277"/>
                </a:cubicBezTo>
                <a:cubicBezTo>
                  <a:pt x="50483" y="710184"/>
                  <a:pt x="39148" y="721518"/>
                  <a:pt x="25241" y="721518"/>
                </a:cubicBezTo>
                <a:cubicBezTo>
                  <a:pt x="11335" y="721518"/>
                  <a:pt x="0" y="710184"/>
                  <a:pt x="0" y="696277"/>
                </a:cubicBezTo>
                <a:cubicBezTo>
                  <a:pt x="0" y="682371"/>
                  <a:pt x="11335" y="671036"/>
                  <a:pt x="25241" y="671036"/>
                </a:cubicBezTo>
                <a:close/>
                <a:moveTo>
                  <a:pt x="560545" y="536829"/>
                </a:moveTo>
                <a:cubicBezTo>
                  <a:pt x="574452" y="536829"/>
                  <a:pt x="585786" y="548164"/>
                  <a:pt x="585786" y="562070"/>
                </a:cubicBezTo>
                <a:cubicBezTo>
                  <a:pt x="585786" y="575977"/>
                  <a:pt x="574452" y="587312"/>
                  <a:pt x="560545" y="587312"/>
                </a:cubicBezTo>
                <a:cubicBezTo>
                  <a:pt x="546639" y="587312"/>
                  <a:pt x="535304" y="575977"/>
                  <a:pt x="535304" y="562070"/>
                </a:cubicBezTo>
                <a:cubicBezTo>
                  <a:pt x="535304" y="548164"/>
                  <a:pt x="546639" y="536829"/>
                  <a:pt x="560545" y="536829"/>
                </a:cubicBezTo>
                <a:close/>
                <a:moveTo>
                  <a:pt x="426719" y="536829"/>
                </a:moveTo>
                <a:cubicBezTo>
                  <a:pt x="440626" y="536829"/>
                  <a:pt x="451960" y="548164"/>
                  <a:pt x="451960" y="562070"/>
                </a:cubicBezTo>
                <a:cubicBezTo>
                  <a:pt x="451960" y="575977"/>
                  <a:pt x="440626" y="587312"/>
                  <a:pt x="426719" y="587312"/>
                </a:cubicBezTo>
                <a:cubicBezTo>
                  <a:pt x="412813" y="587312"/>
                  <a:pt x="401478" y="575977"/>
                  <a:pt x="401478" y="562070"/>
                </a:cubicBezTo>
                <a:cubicBezTo>
                  <a:pt x="401478" y="548164"/>
                  <a:pt x="412813" y="536829"/>
                  <a:pt x="426719" y="536829"/>
                </a:cubicBezTo>
                <a:close/>
                <a:moveTo>
                  <a:pt x="292893" y="536829"/>
                </a:moveTo>
                <a:cubicBezTo>
                  <a:pt x="306800" y="536829"/>
                  <a:pt x="318135" y="548164"/>
                  <a:pt x="318135" y="562070"/>
                </a:cubicBezTo>
                <a:cubicBezTo>
                  <a:pt x="318135" y="575977"/>
                  <a:pt x="306800" y="587312"/>
                  <a:pt x="292893" y="587312"/>
                </a:cubicBezTo>
                <a:cubicBezTo>
                  <a:pt x="278987" y="587312"/>
                  <a:pt x="267652" y="575977"/>
                  <a:pt x="267652" y="562070"/>
                </a:cubicBezTo>
                <a:cubicBezTo>
                  <a:pt x="267652" y="548164"/>
                  <a:pt x="278987" y="536829"/>
                  <a:pt x="292893" y="536829"/>
                </a:cubicBezTo>
                <a:close/>
                <a:moveTo>
                  <a:pt x="159067" y="536829"/>
                </a:moveTo>
                <a:cubicBezTo>
                  <a:pt x="172974" y="536829"/>
                  <a:pt x="184309" y="548164"/>
                  <a:pt x="184309" y="562070"/>
                </a:cubicBezTo>
                <a:cubicBezTo>
                  <a:pt x="184309" y="575977"/>
                  <a:pt x="172974" y="587312"/>
                  <a:pt x="159067" y="587312"/>
                </a:cubicBezTo>
                <a:cubicBezTo>
                  <a:pt x="145161" y="587312"/>
                  <a:pt x="133826" y="575977"/>
                  <a:pt x="133826" y="562070"/>
                </a:cubicBezTo>
                <a:cubicBezTo>
                  <a:pt x="133826" y="548164"/>
                  <a:pt x="145161" y="536829"/>
                  <a:pt x="159067" y="536829"/>
                </a:cubicBezTo>
                <a:close/>
                <a:moveTo>
                  <a:pt x="25241" y="536829"/>
                </a:moveTo>
                <a:cubicBezTo>
                  <a:pt x="39148" y="536829"/>
                  <a:pt x="50483" y="548164"/>
                  <a:pt x="50483" y="562070"/>
                </a:cubicBezTo>
                <a:cubicBezTo>
                  <a:pt x="50483" y="575977"/>
                  <a:pt x="39148" y="587312"/>
                  <a:pt x="25241" y="587312"/>
                </a:cubicBezTo>
                <a:cubicBezTo>
                  <a:pt x="11335" y="587312"/>
                  <a:pt x="0" y="575977"/>
                  <a:pt x="0" y="562070"/>
                </a:cubicBezTo>
                <a:cubicBezTo>
                  <a:pt x="0" y="548164"/>
                  <a:pt x="11335" y="536829"/>
                  <a:pt x="25241" y="536829"/>
                </a:cubicBezTo>
                <a:close/>
                <a:moveTo>
                  <a:pt x="426719" y="402717"/>
                </a:moveTo>
                <a:cubicBezTo>
                  <a:pt x="440660" y="402717"/>
                  <a:pt x="451961" y="414018"/>
                  <a:pt x="451961" y="427958"/>
                </a:cubicBezTo>
                <a:cubicBezTo>
                  <a:pt x="451961" y="441899"/>
                  <a:pt x="440660" y="453199"/>
                  <a:pt x="426719" y="453199"/>
                </a:cubicBezTo>
                <a:cubicBezTo>
                  <a:pt x="412779" y="453199"/>
                  <a:pt x="401478" y="441899"/>
                  <a:pt x="401478" y="427958"/>
                </a:cubicBezTo>
                <a:cubicBezTo>
                  <a:pt x="401478" y="414018"/>
                  <a:pt x="412779" y="402717"/>
                  <a:pt x="426719" y="402717"/>
                </a:cubicBezTo>
                <a:close/>
                <a:moveTo>
                  <a:pt x="292893" y="402717"/>
                </a:moveTo>
                <a:cubicBezTo>
                  <a:pt x="306834" y="402717"/>
                  <a:pt x="318135" y="414018"/>
                  <a:pt x="318135" y="427958"/>
                </a:cubicBezTo>
                <a:cubicBezTo>
                  <a:pt x="318135" y="441899"/>
                  <a:pt x="306834" y="453199"/>
                  <a:pt x="292893" y="453199"/>
                </a:cubicBezTo>
                <a:cubicBezTo>
                  <a:pt x="278953" y="453199"/>
                  <a:pt x="267652" y="441899"/>
                  <a:pt x="267652" y="427958"/>
                </a:cubicBezTo>
                <a:cubicBezTo>
                  <a:pt x="267652" y="414018"/>
                  <a:pt x="278953" y="402717"/>
                  <a:pt x="292893" y="402717"/>
                </a:cubicBezTo>
                <a:close/>
                <a:moveTo>
                  <a:pt x="159067" y="402717"/>
                </a:moveTo>
                <a:cubicBezTo>
                  <a:pt x="173008" y="402717"/>
                  <a:pt x="184309" y="414018"/>
                  <a:pt x="184309" y="427958"/>
                </a:cubicBezTo>
                <a:cubicBezTo>
                  <a:pt x="184309" y="441899"/>
                  <a:pt x="173008" y="453199"/>
                  <a:pt x="159067" y="453199"/>
                </a:cubicBezTo>
                <a:cubicBezTo>
                  <a:pt x="145127" y="453199"/>
                  <a:pt x="133826" y="441899"/>
                  <a:pt x="133826" y="427958"/>
                </a:cubicBezTo>
                <a:cubicBezTo>
                  <a:pt x="133826" y="414018"/>
                  <a:pt x="145127" y="402717"/>
                  <a:pt x="159067" y="402717"/>
                </a:cubicBezTo>
                <a:close/>
                <a:moveTo>
                  <a:pt x="25241" y="402717"/>
                </a:moveTo>
                <a:cubicBezTo>
                  <a:pt x="39182" y="402717"/>
                  <a:pt x="50483" y="414018"/>
                  <a:pt x="50483" y="427958"/>
                </a:cubicBezTo>
                <a:cubicBezTo>
                  <a:pt x="50483" y="441899"/>
                  <a:pt x="39182" y="453199"/>
                  <a:pt x="25241" y="453199"/>
                </a:cubicBezTo>
                <a:cubicBezTo>
                  <a:pt x="11301" y="453199"/>
                  <a:pt x="0" y="441899"/>
                  <a:pt x="0" y="427958"/>
                </a:cubicBezTo>
                <a:cubicBezTo>
                  <a:pt x="0" y="414018"/>
                  <a:pt x="11301" y="402717"/>
                  <a:pt x="25241" y="402717"/>
                </a:cubicBezTo>
                <a:close/>
                <a:moveTo>
                  <a:pt x="560545" y="402621"/>
                </a:moveTo>
                <a:cubicBezTo>
                  <a:pt x="574452" y="402621"/>
                  <a:pt x="585786" y="413956"/>
                  <a:pt x="585786" y="427862"/>
                </a:cubicBezTo>
                <a:cubicBezTo>
                  <a:pt x="585691" y="441864"/>
                  <a:pt x="574452" y="453104"/>
                  <a:pt x="560545" y="453104"/>
                </a:cubicBezTo>
                <a:cubicBezTo>
                  <a:pt x="546639" y="453104"/>
                  <a:pt x="535304" y="441769"/>
                  <a:pt x="535304" y="427862"/>
                </a:cubicBezTo>
                <a:cubicBezTo>
                  <a:pt x="535304" y="413956"/>
                  <a:pt x="546639" y="402621"/>
                  <a:pt x="560545" y="402621"/>
                </a:cubicBezTo>
                <a:close/>
                <a:moveTo>
                  <a:pt x="560545" y="268414"/>
                </a:moveTo>
                <a:cubicBezTo>
                  <a:pt x="574452" y="268414"/>
                  <a:pt x="585786" y="279749"/>
                  <a:pt x="585786" y="293655"/>
                </a:cubicBezTo>
                <a:cubicBezTo>
                  <a:pt x="585786" y="307562"/>
                  <a:pt x="574452" y="318897"/>
                  <a:pt x="560545" y="318897"/>
                </a:cubicBezTo>
                <a:cubicBezTo>
                  <a:pt x="546639" y="318897"/>
                  <a:pt x="535304" y="307562"/>
                  <a:pt x="535304" y="293655"/>
                </a:cubicBezTo>
                <a:cubicBezTo>
                  <a:pt x="535304" y="279749"/>
                  <a:pt x="546639" y="268414"/>
                  <a:pt x="560545" y="268414"/>
                </a:cubicBezTo>
                <a:close/>
                <a:moveTo>
                  <a:pt x="426719" y="268414"/>
                </a:moveTo>
                <a:cubicBezTo>
                  <a:pt x="440626" y="268414"/>
                  <a:pt x="451960" y="279749"/>
                  <a:pt x="451960" y="293655"/>
                </a:cubicBezTo>
                <a:cubicBezTo>
                  <a:pt x="451960" y="307562"/>
                  <a:pt x="440626" y="318897"/>
                  <a:pt x="426719" y="318897"/>
                </a:cubicBezTo>
                <a:cubicBezTo>
                  <a:pt x="412813" y="318897"/>
                  <a:pt x="401478" y="307562"/>
                  <a:pt x="401478" y="293655"/>
                </a:cubicBezTo>
                <a:cubicBezTo>
                  <a:pt x="401478" y="279749"/>
                  <a:pt x="412813" y="268414"/>
                  <a:pt x="426719" y="268414"/>
                </a:cubicBezTo>
                <a:close/>
                <a:moveTo>
                  <a:pt x="292893" y="268414"/>
                </a:moveTo>
                <a:cubicBezTo>
                  <a:pt x="306800" y="268414"/>
                  <a:pt x="318135" y="279749"/>
                  <a:pt x="318135" y="293655"/>
                </a:cubicBezTo>
                <a:cubicBezTo>
                  <a:pt x="318135" y="307562"/>
                  <a:pt x="306800" y="318897"/>
                  <a:pt x="292893" y="318897"/>
                </a:cubicBezTo>
                <a:cubicBezTo>
                  <a:pt x="278987" y="318897"/>
                  <a:pt x="267652" y="307562"/>
                  <a:pt x="267652" y="293655"/>
                </a:cubicBezTo>
                <a:cubicBezTo>
                  <a:pt x="267652" y="279749"/>
                  <a:pt x="278987" y="268414"/>
                  <a:pt x="292893" y="268414"/>
                </a:cubicBezTo>
                <a:close/>
                <a:moveTo>
                  <a:pt x="159067" y="268414"/>
                </a:moveTo>
                <a:cubicBezTo>
                  <a:pt x="172974" y="268414"/>
                  <a:pt x="184309" y="279749"/>
                  <a:pt x="184309" y="293655"/>
                </a:cubicBezTo>
                <a:cubicBezTo>
                  <a:pt x="184309" y="307562"/>
                  <a:pt x="172974" y="318897"/>
                  <a:pt x="159067" y="318897"/>
                </a:cubicBezTo>
                <a:cubicBezTo>
                  <a:pt x="145161" y="318897"/>
                  <a:pt x="133826" y="307562"/>
                  <a:pt x="133826" y="293655"/>
                </a:cubicBezTo>
                <a:cubicBezTo>
                  <a:pt x="133826" y="279749"/>
                  <a:pt x="145161" y="268414"/>
                  <a:pt x="159067" y="268414"/>
                </a:cubicBezTo>
                <a:close/>
                <a:moveTo>
                  <a:pt x="25241" y="268414"/>
                </a:moveTo>
                <a:cubicBezTo>
                  <a:pt x="39148" y="268414"/>
                  <a:pt x="50483" y="279749"/>
                  <a:pt x="50483" y="293655"/>
                </a:cubicBezTo>
                <a:cubicBezTo>
                  <a:pt x="50483" y="307562"/>
                  <a:pt x="39148" y="318897"/>
                  <a:pt x="25241" y="318897"/>
                </a:cubicBezTo>
                <a:cubicBezTo>
                  <a:pt x="11335" y="318897"/>
                  <a:pt x="0" y="307562"/>
                  <a:pt x="0" y="293655"/>
                </a:cubicBezTo>
                <a:cubicBezTo>
                  <a:pt x="0" y="279749"/>
                  <a:pt x="11335" y="268414"/>
                  <a:pt x="25241" y="268414"/>
                </a:cubicBezTo>
                <a:close/>
                <a:moveTo>
                  <a:pt x="560545" y="134207"/>
                </a:moveTo>
                <a:cubicBezTo>
                  <a:pt x="574452" y="134207"/>
                  <a:pt x="585786" y="145542"/>
                  <a:pt x="585786" y="159448"/>
                </a:cubicBezTo>
                <a:cubicBezTo>
                  <a:pt x="585691" y="173450"/>
                  <a:pt x="574452" y="184689"/>
                  <a:pt x="560545" y="184689"/>
                </a:cubicBezTo>
                <a:cubicBezTo>
                  <a:pt x="546639" y="184689"/>
                  <a:pt x="535304" y="173355"/>
                  <a:pt x="535304" y="159448"/>
                </a:cubicBezTo>
                <a:cubicBezTo>
                  <a:pt x="535304" y="145542"/>
                  <a:pt x="546639" y="134207"/>
                  <a:pt x="560545" y="134207"/>
                </a:cubicBezTo>
                <a:close/>
                <a:moveTo>
                  <a:pt x="426719" y="134207"/>
                </a:moveTo>
                <a:cubicBezTo>
                  <a:pt x="440626" y="134207"/>
                  <a:pt x="451960" y="145542"/>
                  <a:pt x="451960" y="159448"/>
                </a:cubicBezTo>
                <a:cubicBezTo>
                  <a:pt x="451865" y="173450"/>
                  <a:pt x="440626" y="184689"/>
                  <a:pt x="426719" y="184689"/>
                </a:cubicBezTo>
                <a:cubicBezTo>
                  <a:pt x="412813" y="184689"/>
                  <a:pt x="401478" y="173355"/>
                  <a:pt x="401478" y="159448"/>
                </a:cubicBezTo>
                <a:cubicBezTo>
                  <a:pt x="401478" y="145542"/>
                  <a:pt x="412813" y="134207"/>
                  <a:pt x="426719" y="134207"/>
                </a:cubicBezTo>
                <a:close/>
                <a:moveTo>
                  <a:pt x="292893" y="134207"/>
                </a:moveTo>
                <a:cubicBezTo>
                  <a:pt x="306800" y="134207"/>
                  <a:pt x="318135" y="145542"/>
                  <a:pt x="318135" y="159448"/>
                </a:cubicBezTo>
                <a:cubicBezTo>
                  <a:pt x="318039" y="173450"/>
                  <a:pt x="306800" y="184689"/>
                  <a:pt x="292893" y="184689"/>
                </a:cubicBezTo>
                <a:cubicBezTo>
                  <a:pt x="278987" y="184689"/>
                  <a:pt x="267652" y="173355"/>
                  <a:pt x="267652" y="159448"/>
                </a:cubicBezTo>
                <a:cubicBezTo>
                  <a:pt x="267652" y="145542"/>
                  <a:pt x="278987" y="134207"/>
                  <a:pt x="292893" y="134207"/>
                </a:cubicBezTo>
                <a:close/>
                <a:moveTo>
                  <a:pt x="159067" y="134207"/>
                </a:moveTo>
                <a:cubicBezTo>
                  <a:pt x="172974" y="134207"/>
                  <a:pt x="184309" y="145542"/>
                  <a:pt x="184309" y="159448"/>
                </a:cubicBezTo>
                <a:cubicBezTo>
                  <a:pt x="184213" y="173450"/>
                  <a:pt x="172974" y="184689"/>
                  <a:pt x="159067" y="184689"/>
                </a:cubicBezTo>
                <a:cubicBezTo>
                  <a:pt x="145161" y="184689"/>
                  <a:pt x="133826" y="173355"/>
                  <a:pt x="133826" y="159448"/>
                </a:cubicBezTo>
                <a:cubicBezTo>
                  <a:pt x="133826" y="145542"/>
                  <a:pt x="145161" y="134207"/>
                  <a:pt x="159067" y="134207"/>
                </a:cubicBezTo>
                <a:close/>
                <a:moveTo>
                  <a:pt x="25241" y="134207"/>
                </a:moveTo>
                <a:cubicBezTo>
                  <a:pt x="39148" y="134207"/>
                  <a:pt x="50483" y="145542"/>
                  <a:pt x="50483" y="159448"/>
                </a:cubicBezTo>
                <a:cubicBezTo>
                  <a:pt x="50387" y="173450"/>
                  <a:pt x="39148" y="184689"/>
                  <a:pt x="25241" y="184689"/>
                </a:cubicBezTo>
                <a:cubicBezTo>
                  <a:pt x="11335" y="184689"/>
                  <a:pt x="0" y="173355"/>
                  <a:pt x="0" y="159448"/>
                </a:cubicBezTo>
                <a:cubicBezTo>
                  <a:pt x="0" y="145542"/>
                  <a:pt x="11335" y="134207"/>
                  <a:pt x="25241" y="134207"/>
                </a:cubicBezTo>
                <a:close/>
                <a:moveTo>
                  <a:pt x="426719" y="95"/>
                </a:moveTo>
                <a:cubicBezTo>
                  <a:pt x="440721" y="95"/>
                  <a:pt x="451960" y="11430"/>
                  <a:pt x="451960" y="25336"/>
                </a:cubicBezTo>
                <a:cubicBezTo>
                  <a:pt x="451960" y="39243"/>
                  <a:pt x="440626" y="50482"/>
                  <a:pt x="426719" y="50482"/>
                </a:cubicBezTo>
                <a:cubicBezTo>
                  <a:pt x="412813" y="50482"/>
                  <a:pt x="401478" y="39148"/>
                  <a:pt x="401478" y="25241"/>
                </a:cubicBezTo>
                <a:cubicBezTo>
                  <a:pt x="401478" y="11334"/>
                  <a:pt x="412718" y="95"/>
                  <a:pt x="426719" y="95"/>
                </a:cubicBezTo>
                <a:close/>
                <a:moveTo>
                  <a:pt x="159067" y="95"/>
                </a:moveTo>
                <a:cubicBezTo>
                  <a:pt x="172974" y="95"/>
                  <a:pt x="184309" y="11430"/>
                  <a:pt x="184309" y="25336"/>
                </a:cubicBezTo>
                <a:cubicBezTo>
                  <a:pt x="184309" y="39243"/>
                  <a:pt x="172974" y="50482"/>
                  <a:pt x="159067" y="50482"/>
                </a:cubicBezTo>
                <a:cubicBezTo>
                  <a:pt x="145161" y="50482"/>
                  <a:pt x="133826" y="39148"/>
                  <a:pt x="133826" y="25241"/>
                </a:cubicBezTo>
                <a:cubicBezTo>
                  <a:pt x="133826" y="11334"/>
                  <a:pt x="145161" y="95"/>
                  <a:pt x="159067" y="95"/>
                </a:cubicBezTo>
                <a:close/>
                <a:moveTo>
                  <a:pt x="25241" y="95"/>
                </a:moveTo>
                <a:cubicBezTo>
                  <a:pt x="39148" y="95"/>
                  <a:pt x="50483" y="11430"/>
                  <a:pt x="50483" y="25336"/>
                </a:cubicBezTo>
                <a:cubicBezTo>
                  <a:pt x="50483" y="39243"/>
                  <a:pt x="39148" y="50482"/>
                  <a:pt x="25241" y="50482"/>
                </a:cubicBezTo>
                <a:cubicBezTo>
                  <a:pt x="11335" y="50482"/>
                  <a:pt x="0" y="39148"/>
                  <a:pt x="0" y="25241"/>
                </a:cubicBezTo>
                <a:cubicBezTo>
                  <a:pt x="0" y="11334"/>
                  <a:pt x="11335" y="95"/>
                  <a:pt x="25241" y="95"/>
                </a:cubicBezTo>
                <a:close/>
                <a:moveTo>
                  <a:pt x="560545" y="0"/>
                </a:moveTo>
                <a:cubicBezTo>
                  <a:pt x="574452" y="0"/>
                  <a:pt x="585786" y="11335"/>
                  <a:pt x="585786" y="25241"/>
                </a:cubicBezTo>
                <a:cubicBezTo>
                  <a:pt x="585786" y="39148"/>
                  <a:pt x="574452" y="50483"/>
                  <a:pt x="560545" y="50483"/>
                </a:cubicBezTo>
                <a:cubicBezTo>
                  <a:pt x="546639" y="50483"/>
                  <a:pt x="535304" y="39148"/>
                  <a:pt x="535304" y="25241"/>
                </a:cubicBezTo>
                <a:cubicBezTo>
                  <a:pt x="535304" y="11335"/>
                  <a:pt x="546639" y="0"/>
                  <a:pt x="560545" y="0"/>
                </a:cubicBezTo>
                <a:close/>
                <a:moveTo>
                  <a:pt x="292893" y="0"/>
                </a:moveTo>
                <a:cubicBezTo>
                  <a:pt x="306800" y="0"/>
                  <a:pt x="318135" y="11335"/>
                  <a:pt x="318135" y="25241"/>
                </a:cubicBezTo>
                <a:cubicBezTo>
                  <a:pt x="318135" y="39148"/>
                  <a:pt x="306800" y="50483"/>
                  <a:pt x="292893" y="50483"/>
                </a:cubicBezTo>
                <a:cubicBezTo>
                  <a:pt x="278987" y="50483"/>
                  <a:pt x="267652" y="39148"/>
                  <a:pt x="267652" y="25241"/>
                </a:cubicBezTo>
                <a:cubicBezTo>
                  <a:pt x="267652" y="11335"/>
                  <a:pt x="278987" y="0"/>
                  <a:pt x="2928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458230" y="44405"/>
            <a:ext cx="1259749" cy="706854"/>
            <a:chOff x="1087660" y="-36875"/>
            <a:chExt cx="1259749" cy="706854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</p:grpSpPr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1087660" y="-36874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257452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1427244" y="-36873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597037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1766829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936621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2106413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2276206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1087660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257452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4"/>
              </p:custDataLst>
            </p:nvPr>
          </p:nvSpPr>
          <p:spPr>
            <a:xfrm>
              <a:off x="1427244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5"/>
              </p:custDataLst>
            </p:nvPr>
          </p:nvSpPr>
          <p:spPr>
            <a:xfrm>
              <a:off x="1597037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6"/>
              </p:custDataLst>
            </p:nvPr>
          </p:nvSpPr>
          <p:spPr>
            <a:xfrm>
              <a:off x="1766829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7"/>
              </p:custDataLst>
            </p:nvPr>
          </p:nvSpPr>
          <p:spPr>
            <a:xfrm>
              <a:off x="1936621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8"/>
              </p:custDataLst>
            </p:nvPr>
          </p:nvSpPr>
          <p:spPr>
            <a:xfrm>
              <a:off x="2106413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9"/>
              </p:custDataLst>
            </p:nvPr>
          </p:nvSpPr>
          <p:spPr>
            <a:xfrm>
              <a:off x="2276206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0"/>
              </p:custDataLst>
            </p:nvPr>
          </p:nvSpPr>
          <p:spPr>
            <a:xfrm>
              <a:off x="1087660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1"/>
              </p:custDataLst>
            </p:nvPr>
          </p:nvSpPr>
          <p:spPr>
            <a:xfrm>
              <a:off x="1257452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2"/>
              </p:custDataLst>
            </p:nvPr>
          </p:nvSpPr>
          <p:spPr>
            <a:xfrm>
              <a:off x="1427244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3"/>
              </p:custDataLst>
            </p:nvPr>
          </p:nvSpPr>
          <p:spPr>
            <a:xfrm>
              <a:off x="1597037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4"/>
              </p:custDataLst>
            </p:nvPr>
          </p:nvSpPr>
          <p:spPr>
            <a:xfrm>
              <a:off x="1766829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5"/>
              </p:custDataLst>
            </p:nvPr>
          </p:nvSpPr>
          <p:spPr>
            <a:xfrm>
              <a:off x="1936621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6"/>
              </p:custDataLst>
            </p:nvPr>
          </p:nvSpPr>
          <p:spPr>
            <a:xfrm>
              <a:off x="2106413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27"/>
              </p:custDataLst>
            </p:nvPr>
          </p:nvSpPr>
          <p:spPr>
            <a:xfrm>
              <a:off x="2276206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28"/>
              </p:custDataLst>
            </p:nvPr>
          </p:nvSpPr>
          <p:spPr>
            <a:xfrm>
              <a:off x="1087660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29"/>
              </p:custDataLst>
            </p:nvPr>
          </p:nvSpPr>
          <p:spPr>
            <a:xfrm>
              <a:off x="1257452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0"/>
              </p:custDataLst>
            </p:nvPr>
          </p:nvSpPr>
          <p:spPr>
            <a:xfrm>
              <a:off x="1427244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1"/>
              </p:custDataLst>
            </p:nvPr>
          </p:nvSpPr>
          <p:spPr>
            <a:xfrm>
              <a:off x="1597037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2"/>
              </p:custDataLst>
            </p:nvPr>
          </p:nvSpPr>
          <p:spPr>
            <a:xfrm>
              <a:off x="1766829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3"/>
              </p:custDataLst>
            </p:nvPr>
          </p:nvSpPr>
          <p:spPr>
            <a:xfrm>
              <a:off x="1936621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4"/>
              </p:custDataLst>
            </p:nvPr>
          </p:nvSpPr>
          <p:spPr>
            <a:xfrm>
              <a:off x="2106413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35"/>
              </p:custDataLst>
            </p:nvPr>
          </p:nvSpPr>
          <p:spPr>
            <a:xfrm>
              <a:off x="2276206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6"/>
              </p:custDataLst>
            </p:nvPr>
          </p:nvSpPr>
          <p:spPr>
            <a:xfrm>
              <a:off x="1087660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37"/>
              </p:custDataLst>
            </p:nvPr>
          </p:nvSpPr>
          <p:spPr>
            <a:xfrm>
              <a:off x="1257452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38"/>
              </p:custDataLst>
            </p:nvPr>
          </p:nvSpPr>
          <p:spPr>
            <a:xfrm>
              <a:off x="1427244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9"/>
              </p:custDataLst>
            </p:nvPr>
          </p:nvSpPr>
          <p:spPr>
            <a:xfrm>
              <a:off x="1597037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0"/>
              </p:custDataLst>
            </p:nvPr>
          </p:nvSpPr>
          <p:spPr>
            <a:xfrm>
              <a:off x="1766829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1"/>
              </p:custDataLst>
            </p:nvPr>
          </p:nvSpPr>
          <p:spPr>
            <a:xfrm>
              <a:off x="1936621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2"/>
              </p:custDataLst>
            </p:nvPr>
          </p:nvSpPr>
          <p:spPr>
            <a:xfrm>
              <a:off x="2106413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3"/>
              </p:custDataLst>
            </p:nvPr>
          </p:nvSpPr>
          <p:spPr>
            <a:xfrm>
              <a:off x="2276206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4"/>
              </p:custDataLst>
            </p:nvPr>
          </p:nvSpPr>
          <p:spPr>
            <a:xfrm>
              <a:off x="1087660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45"/>
              </p:custDataLst>
            </p:nvPr>
          </p:nvSpPr>
          <p:spPr>
            <a:xfrm>
              <a:off x="1257452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46"/>
              </p:custDataLst>
            </p:nvPr>
          </p:nvSpPr>
          <p:spPr>
            <a:xfrm>
              <a:off x="1427244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47"/>
              </p:custDataLst>
            </p:nvPr>
          </p:nvSpPr>
          <p:spPr>
            <a:xfrm>
              <a:off x="1597037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48"/>
              </p:custDataLst>
            </p:nvPr>
          </p:nvSpPr>
          <p:spPr>
            <a:xfrm>
              <a:off x="1766829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49"/>
              </p:custDataLst>
            </p:nvPr>
          </p:nvSpPr>
          <p:spPr>
            <a:xfrm>
              <a:off x="1936621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0"/>
              </p:custDataLst>
            </p:nvPr>
          </p:nvSpPr>
          <p:spPr>
            <a:xfrm>
              <a:off x="2106413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1"/>
              </p:custDataLst>
            </p:nvPr>
          </p:nvSpPr>
          <p:spPr>
            <a:xfrm>
              <a:off x="2276206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8965565" y="1300099"/>
            <a:ext cx="2211070" cy="561085"/>
            <a:chOff x="2227248" y="4687873"/>
            <a:chExt cx="885578" cy="477117"/>
          </a:xfrm>
          <a:effectLst>
            <a:outerShdw blurRad="381000" dist="38100" sx="96000" sy="96000" algn="ctr" rotWithShape="0">
              <a:srgbClr val="002D64">
                <a:alpha val="40000"/>
              </a:srgbClr>
            </a:outerShdw>
          </a:effectLst>
        </p:grpSpPr>
        <p:sp>
          <p:nvSpPr>
            <p:cNvPr id="159" name="矩形: 圆角 158"/>
            <p:cNvSpPr/>
            <p:nvPr>
              <p:custDataLst>
                <p:tags r:id="rId52"/>
              </p:custDataLst>
            </p:nvPr>
          </p:nvSpPr>
          <p:spPr>
            <a:xfrm>
              <a:off x="2227248" y="4687873"/>
              <a:ext cx="885578" cy="4568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E34C"/>
                </a:gs>
                <a:gs pos="100000">
                  <a:schemeClr val="accent4"/>
                </a:gs>
              </a:gsLst>
              <a:lin ang="5400000" scaled="1"/>
            </a:gradFill>
            <a:ln w="19050">
              <a:noFill/>
            </a:ln>
            <a:effectLst>
              <a:outerShdw blurRad="63500" dist="25400" dir="5400000" algn="ctr" rotWithShape="0">
                <a:srgbClr val="0443A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309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60" name="文本框 159"/>
            <p:cNvSpPr txBox="1"/>
            <p:nvPr>
              <p:custDataLst>
                <p:tags r:id="rId53"/>
              </p:custDataLst>
            </p:nvPr>
          </p:nvSpPr>
          <p:spPr>
            <a:xfrm>
              <a:off x="2286417" y="4704611"/>
              <a:ext cx="770040" cy="4603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effectLst>
                    <a:innerShdw blurRad="38100" dist="25400" dir="13500000">
                      <a:schemeClr val="accent2">
                        <a:lumMod val="75000"/>
                        <a:alpha val="100000"/>
                      </a:schemeClr>
                    </a:innerShdw>
                  </a:effectLst>
                  <a:latin typeface="阿里巴巴普惠体 H" panose="00020600040101010101" charset="-122"/>
                  <a:ea typeface="阿里巴巴普惠体 H" panose="00020600040101010101" charset="-122"/>
                  <a:cs typeface="阿里巴巴普惠体" panose="00020600040101010101" charset="-122"/>
                  <a:sym typeface="+mn-ea"/>
                </a:rPr>
                <a:t>PART TWO</a:t>
              </a:r>
              <a:endParaRPr lang="en-US" altLang="zh-CN" sz="2600" dirty="0">
                <a:solidFill>
                  <a:schemeClr val="bg1"/>
                </a:solidFill>
                <a:effectLst>
                  <a:innerShdw blurRad="38100" dist="25400" dir="13500000">
                    <a:schemeClr val="accent2">
                      <a:lumMod val="75000"/>
                      <a:alpha val="100000"/>
                    </a:schemeClr>
                  </a:innerShdw>
                </a:effectLst>
                <a:latin typeface="阿里巴巴普惠体 H" panose="00020600040101010101" charset="-122"/>
                <a:ea typeface="阿里巴巴普惠体 H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pic>
        <p:nvPicPr>
          <p:cNvPr id="79" name="图片 78" descr="51miz-E916014-BC440285"/>
          <p:cNvPicPr>
            <a:picLocks noChangeAspect="1"/>
          </p:cNvPicPr>
          <p:nvPr/>
        </p:nvPicPr>
        <p:blipFill>
          <a:blip r:embed="rId54">
            <a:lum bright="12000"/>
          </a:blip>
          <a:stretch>
            <a:fillRect/>
          </a:stretch>
        </p:blipFill>
        <p:spPr>
          <a:xfrm>
            <a:off x="2735580" y="993775"/>
            <a:ext cx="1271270" cy="1132205"/>
          </a:xfrm>
          <a:prstGeom prst="rect">
            <a:avLst/>
          </a:prstGeom>
          <a:effectLst>
            <a:outerShdw blurRad="25400" dist="12700" dir="5400000" algn="t" rotWithShape="0">
              <a:srgbClr val="0443A2">
                <a:alpha val="70000"/>
              </a:srgbClr>
            </a:outerShdw>
          </a:effectLst>
        </p:spPr>
      </p:pic>
      <p:sp>
        <p:nvSpPr>
          <p:cNvPr id="68" name="文本框 67"/>
          <p:cNvSpPr txBox="1"/>
          <p:nvPr/>
        </p:nvSpPr>
        <p:spPr>
          <a:xfrm>
            <a:off x="6260465" y="3489325"/>
            <a:ext cx="490093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Classic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Stories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of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Celebrities</a:t>
            </a:r>
            <a:endParaRPr sz="1900" b="1" cap="all">
              <a:solidFill>
                <a:schemeClr val="tx1">
                  <a:lumMod val="75000"/>
                  <a:lumOff val="25000"/>
                </a:schemeClr>
              </a:solidFill>
              <a:uFillTx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7637780" y="4022725"/>
            <a:ext cx="3413125" cy="937260"/>
            <a:chOff x="12028" y="6311"/>
            <a:chExt cx="5375" cy="1476"/>
          </a:xfrm>
        </p:grpSpPr>
        <p:sp>
          <p:nvSpPr>
            <p:cNvPr id="76" name="文本框 75"/>
            <p:cNvSpPr txBox="1"/>
            <p:nvPr>
              <p:custDataLst>
                <p:tags r:id="rId55"/>
              </p:custDataLst>
            </p:nvPr>
          </p:nvSpPr>
          <p:spPr>
            <a:xfrm>
              <a:off x="12028" y="6311"/>
              <a:ext cx="1639" cy="1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500" b="1" dirty="0">
                  <a:solidFill>
                    <a:schemeClr val="bg1"/>
                  </a:solidFill>
                  <a:effectLst>
                    <a:outerShdw blurRad="63500" dist="38100" dir="5400000" algn="ctr" rotWithShape="0">
                      <a:srgbClr val="054FBF">
                        <a:alpha val="100000"/>
                      </a:srgbClr>
                    </a:outerShdw>
                  </a:effectLst>
                  <a:cs typeface="阿里巴巴普惠体" panose="00020600040101010101" charset="-122"/>
                </a:rPr>
                <a:t>02</a:t>
              </a:r>
              <a:endParaRPr lang="en-US" altLang="zh-CN" sz="5500" b="1" dirty="0">
                <a:solidFill>
                  <a:schemeClr val="bg1"/>
                </a:solidFill>
                <a:effectLst>
                  <a:outerShdw blurRad="63500" dist="38100" dir="5400000" algn="ctr" rotWithShape="0">
                    <a:srgbClr val="054FBF">
                      <a:alpha val="100000"/>
                    </a:srgbClr>
                  </a:outerShdw>
                </a:effectLst>
                <a:cs typeface="阿里巴巴普惠体" panose="00020600040101010101" charset="-122"/>
              </a:endParaRPr>
            </a:p>
          </p:txBody>
        </p:sp>
        <p:cxnSp>
          <p:nvCxnSpPr>
            <p:cNvPr id="77" name="直接连接符 76"/>
            <p:cNvCxnSpPr/>
            <p:nvPr>
              <p:custDataLst>
                <p:tags r:id="rId56"/>
              </p:custDataLst>
            </p:nvPr>
          </p:nvCxnSpPr>
          <p:spPr>
            <a:xfrm>
              <a:off x="13668" y="7052"/>
              <a:ext cx="269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6741" y="6745"/>
              <a:ext cx="662" cy="662"/>
              <a:chOff x="6253" y="9263"/>
              <a:chExt cx="522" cy="522"/>
            </a:xfrm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grpSpPr>
          <p:sp>
            <p:nvSpPr>
              <p:cNvPr id="80" name="椭圆 79"/>
              <p:cNvSpPr/>
              <p:nvPr>
                <p:custDataLst>
                  <p:tags r:id="rId57"/>
                </p:custDataLst>
              </p:nvPr>
            </p:nvSpPr>
            <p:spPr>
              <a:xfrm>
                <a:off x="6253" y="9263"/>
                <a:ext cx="522" cy="52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cxnSp>
            <p:nvCxnSpPr>
              <p:cNvPr id="93" name="直接箭头连接符 92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6340" y="9516"/>
                <a:ext cx="337" cy="0"/>
              </a:xfrm>
              <a:prstGeom prst="straightConnector1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3" grpId="0"/>
      <p:bldP spid="9" grpId="0"/>
      <p:bldP spid="13" grpId="0" bldLvl="0" animBg="1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名人经典故事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2043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117" name="圆角矩形 116"/>
          <p:cNvSpPr/>
          <p:nvPr/>
        </p:nvSpPr>
        <p:spPr>
          <a:xfrm>
            <a:off x="934085" y="1870075"/>
            <a:ext cx="10323830" cy="3578225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33500" y="2447290"/>
            <a:ext cx="8590280" cy="414020"/>
            <a:chOff x="1947" y="3617"/>
            <a:chExt cx="13528" cy="652"/>
          </a:xfrm>
        </p:grpSpPr>
        <p:sp>
          <p:nvSpPr>
            <p:cNvPr id="15" name="圆角矩形 14"/>
            <p:cNvSpPr/>
            <p:nvPr/>
          </p:nvSpPr>
          <p:spPr>
            <a:xfrm>
              <a:off x="1947" y="3948"/>
              <a:ext cx="5663" cy="3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C8EFA">
                    <a:alpha val="6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42" y="3617"/>
              <a:ext cx="13433" cy="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史蒂芬.霍金</a:t>
              </a:r>
              <a:r>
                <a:rPr lang="zh-CN" alt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二十岁以前，他还是一个无忧无虑且才华横溢的小伙子。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pic>
        <p:nvPicPr>
          <p:cNvPr id="11" name="图片 10" descr="51miz-E185125-0BEA42C3"/>
          <p:cNvPicPr>
            <a:picLocks noChangeAspect="1"/>
          </p:cNvPicPr>
          <p:nvPr/>
        </p:nvPicPr>
        <p:blipFill>
          <a:blip r:embed="rId12">
            <a:lum bright="6000"/>
          </a:blip>
          <a:srcRect r="34074" b="33403"/>
          <a:stretch>
            <a:fillRect/>
          </a:stretch>
        </p:blipFill>
        <p:spPr>
          <a:xfrm>
            <a:off x="9658985" y="4037330"/>
            <a:ext cx="1598930" cy="1410970"/>
          </a:xfrm>
          <a:prstGeom prst="roundRect">
            <a:avLst>
              <a:gd name="adj" fmla="val 15571"/>
            </a:avLst>
          </a:prstGeom>
          <a:effectLst>
            <a:outerShdw blurRad="25400" dist="12700" dir="10800000" algn="r" rotWithShape="0">
              <a:srgbClr val="054FBF">
                <a:alpha val="50000"/>
              </a:srgb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1333500" y="3108960"/>
            <a:ext cx="8827135" cy="93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       </a:t>
            </a:r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一岁的时候，他突然被告知患了肌肉萎缩症医生宣布他只剩两年的生命!这个消息对于普通人来说也许只意味着绝望和死亡。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33500" y="4039870"/>
            <a:ext cx="8827135" cy="93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       但是他没有向命运低头，他以顽强的意志力和他那颗追寻梦想的心，使生命一直坚持了六十多年。</a:t>
            </a:r>
            <a:endParaRPr lang="en-US" altLang="zh-CN" sz="21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" panose="0002060004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31545" y="1633855"/>
            <a:ext cx="2481580" cy="469900"/>
            <a:chOff x="3670" y="2560"/>
            <a:chExt cx="3908" cy="740"/>
          </a:xfrm>
        </p:grpSpPr>
        <p:sp>
          <p:nvSpPr>
            <p:cNvPr id="28" name="圆角矩形 27"/>
            <p:cNvSpPr/>
            <p:nvPr>
              <p:custDataLst>
                <p:tags r:id="rId13"/>
              </p:custDataLst>
            </p:nvPr>
          </p:nvSpPr>
          <p:spPr>
            <a:xfrm>
              <a:off x="3670" y="2560"/>
              <a:ext cx="3593" cy="740"/>
            </a:xfrm>
            <a:prstGeom prst="roundRect">
              <a:avLst>
                <a:gd name="adj" fmla="val 27706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200" b="1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史蒂芬.霍金</a:t>
              </a:r>
              <a:endParaRPr lang="zh-CN" altLang="en-US" sz="22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14"/>
              </p:custDataLst>
            </p:nvPr>
          </p:nvSpPr>
          <p:spPr>
            <a:xfrm>
              <a:off x="6183" y="2560"/>
              <a:ext cx="1395" cy="739"/>
            </a:xfrm>
            <a:prstGeom prst="homePlat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4C8EFA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17" grpId="0" animBg="1"/>
      <p:bldP spid="2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名人经典故事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2043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117" name="圆角矩形 116"/>
          <p:cNvSpPr/>
          <p:nvPr/>
        </p:nvSpPr>
        <p:spPr>
          <a:xfrm>
            <a:off x="934085" y="1870075"/>
            <a:ext cx="10323830" cy="3578225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33500" y="2512382"/>
            <a:ext cx="4762500" cy="2292350"/>
            <a:chOff x="1947" y="3443"/>
            <a:chExt cx="7500" cy="4020"/>
          </a:xfrm>
        </p:grpSpPr>
        <p:sp>
          <p:nvSpPr>
            <p:cNvPr id="15" name="圆角矩形 14"/>
            <p:cNvSpPr/>
            <p:nvPr/>
          </p:nvSpPr>
          <p:spPr>
            <a:xfrm>
              <a:off x="1947" y="3948"/>
              <a:ext cx="5663" cy="3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C8EFA">
                    <a:alpha val="6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42" y="3443"/>
              <a:ext cx="7405" cy="40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lvl="0" algn="l">
                <a:lnSpc>
                  <a:spcPct val="140000"/>
                </a:lnSpc>
                <a:buClrTx/>
                <a:buSzTx/>
                <a:buFontTx/>
              </a:pPr>
              <a:r>
                <a:rPr lang="en-US" altLang="zh-CN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梵高</a:t>
              </a: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的执着的绘画梦想，虽然很遗憾在他生前，他的作品没有受到是人的欣赏，但在那种世人漠视、穷困潦倒的环境下，仍坚持着自己的梦想，画自己想画的画。</a:t>
              </a:r>
              <a:endPara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4085" y="1633855"/>
            <a:ext cx="1544955" cy="469900"/>
            <a:chOff x="5145" y="2560"/>
            <a:chExt cx="2433" cy="740"/>
          </a:xfrm>
        </p:grpSpPr>
        <p:sp>
          <p:nvSpPr>
            <p:cNvPr id="28" name="圆角矩形 27"/>
            <p:cNvSpPr/>
            <p:nvPr>
              <p:custDataLst>
                <p:tags r:id="rId12"/>
              </p:custDataLst>
            </p:nvPr>
          </p:nvSpPr>
          <p:spPr>
            <a:xfrm>
              <a:off x="5145" y="2560"/>
              <a:ext cx="2118" cy="740"/>
            </a:xfrm>
            <a:prstGeom prst="roundRect">
              <a:avLst>
                <a:gd name="adj" fmla="val 17972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200" b="1" kern="100" dirty="0">
                  <a:solidFill>
                    <a:schemeClr val="bg1"/>
                  </a:solidFill>
                  <a:effectLst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梵</a:t>
              </a:r>
              <a:r>
                <a:rPr lang="en-US" altLang="zh-CN" sz="2200" b="1" kern="100" dirty="0">
                  <a:solidFill>
                    <a:schemeClr val="bg1"/>
                  </a:solidFill>
                  <a:effectLst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 </a:t>
              </a:r>
              <a:r>
                <a:rPr lang="zh-CN" altLang="zh-CN" sz="2200" b="1" kern="100" dirty="0">
                  <a:solidFill>
                    <a:schemeClr val="bg1"/>
                  </a:solidFill>
                  <a:effectLst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高</a:t>
              </a:r>
              <a:endParaRPr lang="zh-CN" altLang="zh-CN" sz="2200" b="1" kern="100" dirty="0">
                <a:solidFill>
                  <a:schemeClr val="bg1"/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13"/>
              </p:custDataLst>
            </p:nvPr>
          </p:nvSpPr>
          <p:spPr>
            <a:xfrm>
              <a:off x="6183" y="2560"/>
              <a:ext cx="1395" cy="739"/>
            </a:xfrm>
            <a:prstGeom prst="homePlat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4C8EFA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pic>
        <p:nvPicPr>
          <p:cNvPr id="3" name="图片 2" descr="P-10239317-10223495"/>
          <p:cNvPicPr>
            <a:picLocks noChangeAspect="1"/>
          </p:cNvPicPr>
          <p:nvPr/>
        </p:nvPicPr>
        <p:blipFill>
          <a:blip r:embed="rId14">
            <a:lum bright="6000" contrast="12000"/>
          </a:blip>
          <a:stretch>
            <a:fillRect/>
          </a:stretch>
        </p:blipFill>
        <p:spPr>
          <a:xfrm>
            <a:off x="6202045" y="2149475"/>
            <a:ext cx="4558030" cy="3020060"/>
          </a:xfrm>
          <a:prstGeom prst="roundRect">
            <a:avLst>
              <a:gd name="adj" fmla="val 6288"/>
            </a:avLst>
          </a:prstGeom>
          <a:effectLst>
            <a:outerShdw blurRad="63500" dist="25400" dir="5400000" algn="t" rotWithShape="0">
              <a:srgbClr val="054FBF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名人经典故事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34085" y="1539240"/>
            <a:ext cx="10323830" cy="1593850"/>
            <a:chOff x="1471" y="2945"/>
            <a:chExt cx="16258" cy="2510"/>
          </a:xfrm>
        </p:grpSpPr>
        <p:sp>
          <p:nvSpPr>
            <p:cNvPr id="117" name="圆角矩形 116"/>
            <p:cNvSpPr/>
            <p:nvPr/>
          </p:nvSpPr>
          <p:spPr>
            <a:xfrm>
              <a:off x="1471" y="2945"/>
              <a:ext cx="16258" cy="2511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93" y="3468"/>
              <a:ext cx="15215" cy="1466"/>
              <a:chOff x="1947" y="3545"/>
              <a:chExt cx="15215" cy="146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947" y="3948"/>
                <a:ext cx="5663" cy="31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C8EFA">
                      <a:alpha val="6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042" y="3545"/>
                <a:ext cx="15120" cy="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30000"/>
                  </a:lnSpc>
                  <a:buClrTx/>
                  <a:buSzTx/>
                  <a:buFontTx/>
                </a:pPr>
                <a:r>
                  <a:rPr lang="en-US" altLang="zh-CN" sz="2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阿里巴巴普惠体" panose="00020600040101010101" charset="-122"/>
                  </a:rPr>
                  <a:t>时间就像流水，空手抓不住，我们要赶快行动.我怀揣梦想而生活，我喜欢我的生活忙忙碌碌，有着充实的感觉。</a:t>
                </a:r>
                <a:endPara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endParaRPr>
              </a:p>
            </p:txBody>
          </p:sp>
        </p:grpSp>
      </p:grpSp>
      <p:sp>
        <p:nvSpPr>
          <p:cNvPr id="9" name="圆角矩形 8"/>
          <p:cNvSpPr/>
          <p:nvPr/>
        </p:nvSpPr>
        <p:spPr>
          <a:xfrm>
            <a:off x="934085" y="3376295"/>
            <a:ext cx="10323830" cy="2374265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cs typeface="阿里巴巴普惠体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55085" y="3729355"/>
            <a:ext cx="7164070" cy="166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        刚来到这学校，我也迷茫过，我们的空闲时间与学长学姐的忙碌形成了强大的反差，因而觉得失去了方向，时间让我不知所措，还好有美好的梦想唤醒迷失方向的我，梦想成为我生活的动力，使我平淡的生活不再枯燥无味。</a:t>
            </a:r>
            <a:endParaRPr lang="en-US" altLang="zh-CN" sz="21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17" name="图片 16" descr="02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l="26102" r="3269"/>
          <a:stretch>
            <a:fillRect/>
          </a:stretch>
        </p:blipFill>
        <p:spPr>
          <a:xfrm>
            <a:off x="1280160" y="3657283"/>
            <a:ext cx="2285365" cy="1812290"/>
          </a:xfrm>
          <a:prstGeom prst="roundRect">
            <a:avLst>
              <a:gd name="adj" fmla="val 3159"/>
            </a:avLst>
          </a:prstGeom>
          <a:effectLst>
            <a:outerShdw blurRad="63500" dist="25400" dir="5400000" algn="t" rotWithShape="0">
              <a:srgbClr val="054FBF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 descr="03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t="12978" r="29589" b="16467"/>
          <a:stretch>
            <a:fillRect/>
          </a:stretch>
        </p:blipFill>
        <p:spPr>
          <a:xfrm flipH="1">
            <a:off x="0" y="0"/>
            <a:ext cx="12236450" cy="68757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-15240" y="635"/>
            <a:ext cx="12251690" cy="6875145"/>
          </a:xfrm>
          <a:prstGeom prst="rect">
            <a:avLst/>
          </a:prstGeom>
          <a:gradFill>
            <a:gsLst>
              <a:gs pos="20000">
                <a:schemeClr val="bg1">
                  <a:alpha val="0"/>
                </a:schemeClr>
              </a:gs>
              <a:gs pos="95000">
                <a:srgbClr val="4C8EF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00205" y="0"/>
            <a:ext cx="45720" cy="6858000"/>
            <a:chOff x="716" y="0"/>
            <a:chExt cx="72" cy="10800"/>
          </a:xfrm>
        </p:grpSpPr>
        <p:cxnSp>
          <p:nvCxnSpPr>
            <p:cNvPr id="74" name="直接连接符 73"/>
            <p:cNvCxnSpPr/>
            <p:nvPr>
              <p:custDataLst>
                <p:tags r:id="rId2"/>
              </p:custDataLst>
            </p:nvPr>
          </p:nvCxnSpPr>
          <p:spPr>
            <a:xfrm>
              <a:off x="752" y="0"/>
              <a:ext cx="0" cy="10800"/>
            </a:xfrm>
            <a:prstGeom prst="line">
              <a:avLst/>
            </a:prstGeom>
            <a:ln w="12700" cap="rnd">
              <a:solidFill>
                <a:schemeClr val="bg1">
                  <a:alpha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716" y="262"/>
              <a:ext cx="72" cy="94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latin typeface="+mj-lt"/>
                <a:cs typeface="阿里巴巴普惠体" panose="0002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629025" y="2048510"/>
            <a:ext cx="769556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96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我们需要梦想</a:t>
            </a:r>
            <a:endParaRPr lang="zh-CN" altLang="en-US" sz="96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4885" y="1972310"/>
            <a:ext cx="781240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我们需要梦想</a:t>
            </a:r>
            <a:endParaRPr lang="zh-CN" altLang="en-US" sz="96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3" name="任意多边形: 形状 9"/>
          <p:cNvSpPr/>
          <p:nvPr userDrawn="1"/>
        </p:nvSpPr>
        <p:spPr>
          <a:xfrm rot="5400000">
            <a:off x="363916" y="5257439"/>
            <a:ext cx="660800" cy="1419490"/>
          </a:xfrm>
          <a:custGeom>
            <a:avLst/>
            <a:gdLst>
              <a:gd name="connsiteX0" fmla="*/ 560545 w 585786"/>
              <a:gd name="connsiteY0" fmla="*/ 1207865 h 1258348"/>
              <a:gd name="connsiteX1" fmla="*/ 585786 w 585786"/>
              <a:gd name="connsiteY1" fmla="*/ 1233106 h 1258348"/>
              <a:gd name="connsiteX2" fmla="*/ 560545 w 585786"/>
              <a:gd name="connsiteY2" fmla="*/ 1258348 h 1258348"/>
              <a:gd name="connsiteX3" fmla="*/ 535304 w 585786"/>
              <a:gd name="connsiteY3" fmla="*/ 1233106 h 1258348"/>
              <a:gd name="connsiteX4" fmla="*/ 560545 w 585786"/>
              <a:gd name="connsiteY4" fmla="*/ 1207865 h 1258348"/>
              <a:gd name="connsiteX5" fmla="*/ 426719 w 585786"/>
              <a:gd name="connsiteY5" fmla="*/ 1207865 h 1258348"/>
              <a:gd name="connsiteX6" fmla="*/ 451960 w 585786"/>
              <a:gd name="connsiteY6" fmla="*/ 1233106 h 1258348"/>
              <a:gd name="connsiteX7" fmla="*/ 426719 w 585786"/>
              <a:gd name="connsiteY7" fmla="*/ 1258348 h 1258348"/>
              <a:gd name="connsiteX8" fmla="*/ 401478 w 585786"/>
              <a:gd name="connsiteY8" fmla="*/ 1233106 h 1258348"/>
              <a:gd name="connsiteX9" fmla="*/ 426719 w 585786"/>
              <a:gd name="connsiteY9" fmla="*/ 1207865 h 1258348"/>
              <a:gd name="connsiteX10" fmla="*/ 292893 w 585786"/>
              <a:gd name="connsiteY10" fmla="*/ 1207865 h 1258348"/>
              <a:gd name="connsiteX11" fmla="*/ 318135 w 585786"/>
              <a:gd name="connsiteY11" fmla="*/ 1233106 h 1258348"/>
              <a:gd name="connsiteX12" fmla="*/ 292893 w 585786"/>
              <a:gd name="connsiteY12" fmla="*/ 1258348 h 1258348"/>
              <a:gd name="connsiteX13" fmla="*/ 267652 w 585786"/>
              <a:gd name="connsiteY13" fmla="*/ 1233106 h 1258348"/>
              <a:gd name="connsiteX14" fmla="*/ 292893 w 585786"/>
              <a:gd name="connsiteY14" fmla="*/ 1207865 h 1258348"/>
              <a:gd name="connsiteX15" fmla="*/ 159067 w 585786"/>
              <a:gd name="connsiteY15" fmla="*/ 1207865 h 1258348"/>
              <a:gd name="connsiteX16" fmla="*/ 184309 w 585786"/>
              <a:gd name="connsiteY16" fmla="*/ 1233106 h 1258348"/>
              <a:gd name="connsiteX17" fmla="*/ 159067 w 585786"/>
              <a:gd name="connsiteY17" fmla="*/ 1258348 h 1258348"/>
              <a:gd name="connsiteX18" fmla="*/ 133826 w 585786"/>
              <a:gd name="connsiteY18" fmla="*/ 1233106 h 1258348"/>
              <a:gd name="connsiteX19" fmla="*/ 159067 w 585786"/>
              <a:gd name="connsiteY19" fmla="*/ 1207865 h 1258348"/>
              <a:gd name="connsiteX20" fmla="*/ 25241 w 585786"/>
              <a:gd name="connsiteY20" fmla="*/ 1207865 h 1258348"/>
              <a:gd name="connsiteX21" fmla="*/ 50483 w 585786"/>
              <a:gd name="connsiteY21" fmla="*/ 1233106 h 1258348"/>
              <a:gd name="connsiteX22" fmla="*/ 25241 w 585786"/>
              <a:gd name="connsiteY22" fmla="*/ 1258348 h 1258348"/>
              <a:gd name="connsiteX23" fmla="*/ 0 w 585786"/>
              <a:gd name="connsiteY23" fmla="*/ 1233106 h 1258348"/>
              <a:gd name="connsiteX24" fmla="*/ 25241 w 585786"/>
              <a:gd name="connsiteY24" fmla="*/ 1207865 h 1258348"/>
              <a:gd name="connsiteX25" fmla="*/ 426719 w 585786"/>
              <a:gd name="connsiteY25" fmla="*/ 1073753 h 1258348"/>
              <a:gd name="connsiteX26" fmla="*/ 451961 w 585786"/>
              <a:gd name="connsiteY26" fmla="*/ 1098994 h 1258348"/>
              <a:gd name="connsiteX27" fmla="*/ 426719 w 585786"/>
              <a:gd name="connsiteY27" fmla="*/ 1124236 h 1258348"/>
              <a:gd name="connsiteX28" fmla="*/ 401478 w 585786"/>
              <a:gd name="connsiteY28" fmla="*/ 1098994 h 1258348"/>
              <a:gd name="connsiteX29" fmla="*/ 426719 w 585786"/>
              <a:gd name="connsiteY29" fmla="*/ 1073753 h 1258348"/>
              <a:gd name="connsiteX30" fmla="*/ 292893 w 585786"/>
              <a:gd name="connsiteY30" fmla="*/ 1073753 h 1258348"/>
              <a:gd name="connsiteX31" fmla="*/ 318135 w 585786"/>
              <a:gd name="connsiteY31" fmla="*/ 1098994 h 1258348"/>
              <a:gd name="connsiteX32" fmla="*/ 292893 w 585786"/>
              <a:gd name="connsiteY32" fmla="*/ 1124236 h 1258348"/>
              <a:gd name="connsiteX33" fmla="*/ 267652 w 585786"/>
              <a:gd name="connsiteY33" fmla="*/ 1098994 h 1258348"/>
              <a:gd name="connsiteX34" fmla="*/ 292893 w 585786"/>
              <a:gd name="connsiteY34" fmla="*/ 1073753 h 1258348"/>
              <a:gd name="connsiteX35" fmla="*/ 159067 w 585786"/>
              <a:gd name="connsiteY35" fmla="*/ 1073753 h 1258348"/>
              <a:gd name="connsiteX36" fmla="*/ 184309 w 585786"/>
              <a:gd name="connsiteY36" fmla="*/ 1098994 h 1258348"/>
              <a:gd name="connsiteX37" fmla="*/ 159067 w 585786"/>
              <a:gd name="connsiteY37" fmla="*/ 1124236 h 1258348"/>
              <a:gd name="connsiteX38" fmla="*/ 133826 w 585786"/>
              <a:gd name="connsiteY38" fmla="*/ 1098994 h 1258348"/>
              <a:gd name="connsiteX39" fmla="*/ 159067 w 585786"/>
              <a:gd name="connsiteY39" fmla="*/ 1073753 h 1258348"/>
              <a:gd name="connsiteX40" fmla="*/ 25241 w 585786"/>
              <a:gd name="connsiteY40" fmla="*/ 1073753 h 1258348"/>
              <a:gd name="connsiteX41" fmla="*/ 50483 w 585786"/>
              <a:gd name="connsiteY41" fmla="*/ 1098994 h 1258348"/>
              <a:gd name="connsiteX42" fmla="*/ 25241 w 585786"/>
              <a:gd name="connsiteY42" fmla="*/ 1124236 h 1258348"/>
              <a:gd name="connsiteX43" fmla="*/ 0 w 585786"/>
              <a:gd name="connsiteY43" fmla="*/ 1098994 h 1258348"/>
              <a:gd name="connsiteX44" fmla="*/ 25241 w 585786"/>
              <a:gd name="connsiteY44" fmla="*/ 1073753 h 1258348"/>
              <a:gd name="connsiteX45" fmla="*/ 560545 w 585786"/>
              <a:gd name="connsiteY45" fmla="*/ 1073658 h 1258348"/>
              <a:gd name="connsiteX46" fmla="*/ 585786 w 585786"/>
              <a:gd name="connsiteY46" fmla="*/ 1098899 h 1258348"/>
              <a:gd name="connsiteX47" fmla="*/ 560545 w 585786"/>
              <a:gd name="connsiteY47" fmla="*/ 1124141 h 1258348"/>
              <a:gd name="connsiteX48" fmla="*/ 535304 w 585786"/>
              <a:gd name="connsiteY48" fmla="*/ 1098899 h 1258348"/>
              <a:gd name="connsiteX49" fmla="*/ 560545 w 585786"/>
              <a:gd name="connsiteY49" fmla="*/ 1073658 h 1258348"/>
              <a:gd name="connsiteX50" fmla="*/ 560545 w 585786"/>
              <a:gd name="connsiteY50" fmla="*/ 939451 h 1258348"/>
              <a:gd name="connsiteX51" fmla="*/ 585786 w 585786"/>
              <a:gd name="connsiteY51" fmla="*/ 964692 h 1258348"/>
              <a:gd name="connsiteX52" fmla="*/ 560545 w 585786"/>
              <a:gd name="connsiteY52" fmla="*/ 989933 h 1258348"/>
              <a:gd name="connsiteX53" fmla="*/ 535304 w 585786"/>
              <a:gd name="connsiteY53" fmla="*/ 964692 h 1258348"/>
              <a:gd name="connsiteX54" fmla="*/ 560545 w 585786"/>
              <a:gd name="connsiteY54" fmla="*/ 939451 h 1258348"/>
              <a:gd name="connsiteX55" fmla="*/ 426719 w 585786"/>
              <a:gd name="connsiteY55" fmla="*/ 939451 h 1258348"/>
              <a:gd name="connsiteX56" fmla="*/ 451960 w 585786"/>
              <a:gd name="connsiteY56" fmla="*/ 964692 h 1258348"/>
              <a:gd name="connsiteX57" fmla="*/ 426719 w 585786"/>
              <a:gd name="connsiteY57" fmla="*/ 989933 h 1258348"/>
              <a:gd name="connsiteX58" fmla="*/ 401478 w 585786"/>
              <a:gd name="connsiteY58" fmla="*/ 964692 h 1258348"/>
              <a:gd name="connsiteX59" fmla="*/ 426719 w 585786"/>
              <a:gd name="connsiteY59" fmla="*/ 939451 h 1258348"/>
              <a:gd name="connsiteX60" fmla="*/ 292893 w 585786"/>
              <a:gd name="connsiteY60" fmla="*/ 939451 h 1258348"/>
              <a:gd name="connsiteX61" fmla="*/ 318135 w 585786"/>
              <a:gd name="connsiteY61" fmla="*/ 964692 h 1258348"/>
              <a:gd name="connsiteX62" fmla="*/ 292893 w 585786"/>
              <a:gd name="connsiteY62" fmla="*/ 989933 h 1258348"/>
              <a:gd name="connsiteX63" fmla="*/ 267652 w 585786"/>
              <a:gd name="connsiteY63" fmla="*/ 964692 h 1258348"/>
              <a:gd name="connsiteX64" fmla="*/ 292893 w 585786"/>
              <a:gd name="connsiteY64" fmla="*/ 939451 h 1258348"/>
              <a:gd name="connsiteX65" fmla="*/ 159067 w 585786"/>
              <a:gd name="connsiteY65" fmla="*/ 939451 h 1258348"/>
              <a:gd name="connsiteX66" fmla="*/ 184309 w 585786"/>
              <a:gd name="connsiteY66" fmla="*/ 964692 h 1258348"/>
              <a:gd name="connsiteX67" fmla="*/ 159067 w 585786"/>
              <a:gd name="connsiteY67" fmla="*/ 989933 h 1258348"/>
              <a:gd name="connsiteX68" fmla="*/ 133826 w 585786"/>
              <a:gd name="connsiteY68" fmla="*/ 964692 h 1258348"/>
              <a:gd name="connsiteX69" fmla="*/ 159067 w 585786"/>
              <a:gd name="connsiteY69" fmla="*/ 939451 h 1258348"/>
              <a:gd name="connsiteX70" fmla="*/ 25241 w 585786"/>
              <a:gd name="connsiteY70" fmla="*/ 939451 h 1258348"/>
              <a:gd name="connsiteX71" fmla="*/ 50483 w 585786"/>
              <a:gd name="connsiteY71" fmla="*/ 964692 h 1258348"/>
              <a:gd name="connsiteX72" fmla="*/ 25241 w 585786"/>
              <a:gd name="connsiteY72" fmla="*/ 989933 h 1258348"/>
              <a:gd name="connsiteX73" fmla="*/ 0 w 585786"/>
              <a:gd name="connsiteY73" fmla="*/ 964692 h 1258348"/>
              <a:gd name="connsiteX74" fmla="*/ 25241 w 585786"/>
              <a:gd name="connsiteY74" fmla="*/ 939451 h 1258348"/>
              <a:gd name="connsiteX75" fmla="*/ 560545 w 585786"/>
              <a:gd name="connsiteY75" fmla="*/ 805243 h 1258348"/>
              <a:gd name="connsiteX76" fmla="*/ 585786 w 585786"/>
              <a:gd name="connsiteY76" fmla="*/ 830484 h 1258348"/>
              <a:gd name="connsiteX77" fmla="*/ 560545 w 585786"/>
              <a:gd name="connsiteY77" fmla="*/ 855726 h 1258348"/>
              <a:gd name="connsiteX78" fmla="*/ 535304 w 585786"/>
              <a:gd name="connsiteY78" fmla="*/ 830484 h 1258348"/>
              <a:gd name="connsiteX79" fmla="*/ 560545 w 585786"/>
              <a:gd name="connsiteY79" fmla="*/ 805243 h 1258348"/>
              <a:gd name="connsiteX80" fmla="*/ 426719 w 585786"/>
              <a:gd name="connsiteY80" fmla="*/ 805243 h 1258348"/>
              <a:gd name="connsiteX81" fmla="*/ 451960 w 585786"/>
              <a:gd name="connsiteY81" fmla="*/ 830484 h 1258348"/>
              <a:gd name="connsiteX82" fmla="*/ 426719 w 585786"/>
              <a:gd name="connsiteY82" fmla="*/ 855726 h 1258348"/>
              <a:gd name="connsiteX83" fmla="*/ 401478 w 585786"/>
              <a:gd name="connsiteY83" fmla="*/ 830484 h 1258348"/>
              <a:gd name="connsiteX84" fmla="*/ 426719 w 585786"/>
              <a:gd name="connsiteY84" fmla="*/ 805243 h 1258348"/>
              <a:gd name="connsiteX85" fmla="*/ 292893 w 585786"/>
              <a:gd name="connsiteY85" fmla="*/ 805243 h 1258348"/>
              <a:gd name="connsiteX86" fmla="*/ 318135 w 585786"/>
              <a:gd name="connsiteY86" fmla="*/ 830484 h 1258348"/>
              <a:gd name="connsiteX87" fmla="*/ 292893 w 585786"/>
              <a:gd name="connsiteY87" fmla="*/ 855726 h 1258348"/>
              <a:gd name="connsiteX88" fmla="*/ 267652 w 585786"/>
              <a:gd name="connsiteY88" fmla="*/ 830484 h 1258348"/>
              <a:gd name="connsiteX89" fmla="*/ 292893 w 585786"/>
              <a:gd name="connsiteY89" fmla="*/ 805243 h 1258348"/>
              <a:gd name="connsiteX90" fmla="*/ 159067 w 585786"/>
              <a:gd name="connsiteY90" fmla="*/ 805243 h 1258348"/>
              <a:gd name="connsiteX91" fmla="*/ 184309 w 585786"/>
              <a:gd name="connsiteY91" fmla="*/ 830484 h 1258348"/>
              <a:gd name="connsiteX92" fmla="*/ 159067 w 585786"/>
              <a:gd name="connsiteY92" fmla="*/ 855726 h 1258348"/>
              <a:gd name="connsiteX93" fmla="*/ 133826 w 585786"/>
              <a:gd name="connsiteY93" fmla="*/ 830484 h 1258348"/>
              <a:gd name="connsiteX94" fmla="*/ 159067 w 585786"/>
              <a:gd name="connsiteY94" fmla="*/ 805243 h 1258348"/>
              <a:gd name="connsiteX95" fmla="*/ 25241 w 585786"/>
              <a:gd name="connsiteY95" fmla="*/ 805243 h 1258348"/>
              <a:gd name="connsiteX96" fmla="*/ 50483 w 585786"/>
              <a:gd name="connsiteY96" fmla="*/ 830484 h 1258348"/>
              <a:gd name="connsiteX97" fmla="*/ 25241 w 585786"/>
              <a:gd name="connsiteY97" fmla="*/ 855726 h 1258348"/>
              <a:gd name="connsiteX98" fmla="*/ 0 w 585786"/>
              <a:gd name="connsiteY98" fmla="*/ 830484 h 1258348"/>
              <a:gd name="connsiteX99" fmla="*/ 25241 w 585786"/>
              <a:gd name="connsiteY99" fmla="*/ 805243 h 1258348"/>
              <a:gd name="connsiteX100" fmla="*/ 560545 w 585786"/>
              <a:gd name="connsiteY100" fmla="*/ 671036 h 1258348"/>
              <a:gd name="connsiteX101" fmla="*/ 585786 w 585786"/>
              <a:gd name="connsiteY101" fmla="*/ 696277 h 1258348"/>
              <a:gd name="connsiteX102" fmla="*/ 560545 w 585786"/>
              <a:gd name="connsiteY102" fmla="*/ 721518 h 1258348"/>
              <a:gd name="connsiteX103" fmla="*/ 535304 w 585786"/>
              <a:gd name="connsiteY103" fmla="*/ 696277 h 1258348"/>
              <a:gd name="connsiteX104" fmla="*/ 560545 w 585786"/>
              <a:gd name="connsiteY104" fmla="*/ 671036 h 1258348"/>
              <a:gd name="connsiteX105" fmla="*/ 426719 w 585786"/>
              <a:gd name="connsiteY105" fmla="*/ 671036 h 1258348"/>
              <a:gd name="connsiteX106" fmla="*/ 451960 w 585786"/>
              <a:gd name="connsiteY106" fmla="*/ 696277 h 1258348"/>
              <a:gd name="connsiteX107" fmla="*/ 426719 w 585786"/>
              <a:gd name="connsiteY107" fmla="*/ 721518 h 1258348"/>
              <a:gd name="connsiteX108" fmla="*/ 401478 w 585786"/>
              <a:gd name="connsiteY108" fmla="*/ 696277 h 1258348"/>
              <a:gd name="connsiteX109" fmla="*/ 426719 w 585786"/>
              <a:gd name="connsiteY109" fmla="*/ 671036 h 1258348"/>
              <a:gd name="connsiteX110" fmla="*/ 292893 w 585786"/>
              <a:gd name="connsiteY110" fmla="*/ 671036 h 1258348"/>
              <a:gd name="connsiteX111" fmla="*/ 318135 w 585786"/>
              <a:gd name="connsiteY111" fmla="*/ 696277 h 1258348"/>
              <a:gd name="connsiteX112" fmla="*/ 292893 w 585786"/>
              <a:gd name="connsiteY112" fmla="*/ 721518 h 1258348"/>
              <a:gd name="connsiteX113" fmla="*/ 267652 w 585786"/>
              <a:gd name="connsiteY113" fmla="*/ 696277 h 1258348"/>
              <a:gd name="connsiteX114" fmla="*/ 292893 w 585786"/>
              <a:gd name="connsiteY114" fmla="*/ 671036 h 1258348"/>
              <a:gd name="connsiteX115" fmla="*/ 159067 w 585786"/>
              <a:gd name="connsiteY115" fmla="*/ 671036 h 1258348"/>
              <a:gd name="connsiteX116" fmla="*/ 184309 w 585786"/>
              <a:gd name="connsiteY116" fmla="*/ 696277 h 1258348"/>
              <a:gd name="connsiteX117" fmla="*/ 159067 w 585786"/>
              <a:gd name="connsiteY117" fmla="*/ 721518 h 1258348"/>
              <a:gd name="connsiteX118" fmla="*/ 133826 w 585786"/>
              <a:gd name="connsiteY118" fmla="*/ 696277 h 1258348"/>
              <a:gd name="connsiteX119" fmla="*/ 159067 w 585786"/>
              <a:gd name="connsiteY119" fmla="*/ 671036 h 1258348"/>
              <a:gd name="connsiteX120" fmla="*/ 25241 w 585786"/>
              <a:gd name="connsiteY120" fmla="*/ 671036 h 1258348"/>
              <a:gd name="connsiteX121" fmla="*/ 50483 w 585786"/>
              <a:gd name="connsiteY121" fmla="*/ 696277 h 1258348"/>
              <a:gd name="connsiteX122" fmla="*/ 25241 w 585786"/>
              <a:gd name="connsiteY122" fmla="*/ 721518 h 1258348"/>
              <a:gd name="connsiteX123" fmla="*/ 0 w 585786"/>
              <a:gd name="connsiteY123" fmla="*/ 696277 h 1258348"/>
              <a:gd name="connsiteX124" fmla="*/ 25241 w 585786"/>
              <a:gd name="connsiteY124" fmla="*/ 671036 h 1258348"/>
              <a:gd name="connsiteX125" fmla="*/ 560545 w 585786"/>
              <a:gd name="connsiteY125" fmla="*/ 536829 h 1258348"/>
              <a:gd name="connsiteX126" fmla="*/ 585786 w 585786"/>
              <a:gd name="connsiteY126" fmla="*/ 562070 h 1258348"/>
              <a:gd name="connsiteX127" fmla="*/ 560545 w 585786"/>
              <a:gd name="connsiteY127" fmla="*/ 587312 h 1258348"/>
              <a:gd name="connsiteX128" fmla="*/ 535304 w 585786"/>
              <a:gd name="connsiteY128" fmla="*/ 562070 h 1258348"/>
              <a:gd name="connsiteX129" fmla="*/ 560545 w 585786"/>
              <a:gd name="connsiteY129" fmla="*/ 536829 h 1258348"/>
              <a:gd name="connsiteX130" fmla="*/ 426719 w 585786"/>
              <a:gd name="connsiteY130" fmla="*/ 536829 h 1258348"/>
              <a:gd name="connsiteX131" fmla="*/ 451960 w 585786"/>
              <a:gd name="connsiteY131" fmla="*/ 562070 h 1258348"/>
              <a:gd name="connsiteX132" fmla="*/ 426719 w 585786"/>
              <a:gd name="connsiteY132" fmla="*/ 587312 h 1258348"/>
              <a:gd name="connsiteX133" fmla="*/ 401478 w 585786"/>
              <a:gd name="connsiteY133" fmla="*/ 562070 h 1258348"/>
              <a:gd name="connsiteX134" fmla="*/ 426719 w 585786"/>
              <a:gd name="connsiteY134" fmla="*/ 536829 h 1258348"/>
              <a:gd name="connsiteX135" fmla="*/ 292893 w 585786"/>
              <a:gd name="connsiteY135" fmla="*/ 536829 h 1258348"/>
              <a:gd name="connsiteX136" fmla="*/ 318135 w 585786"/>
              <a:gd name="connsiteY136" fmla="*/ 562070 h 1258348"/>
              <a:gd name="connsiteX137" fmla="*/ 292893 w 585786"/>
              <a:gd name="connsiteY137" fmla="*/ 587312 h 1258348"/>
              <a:gd name="connsiteX138" fmla="*/ 267652 w 585786"/>
              <a:gd name="connsiteY138" fmla="*/ 562070 h 1258348"/>
              <a:gd name="connsiteX139" fmla="*/ 292893 w 585786"/>
              <a:gd name="connsiteY139" fmla="*/ 536829 h 1258348"/>
              <a:gd name="connsiteX140" fmla="*/ 159067 w 585786"/>
              <a:gd name="connsiteY140" fmla="*/ 536829 h 1258348"/>
              <a:gd name="connsiteX141" fmla="*/ 184309 w 585786"/>
              <a:gd name="connsiteY141" fmla="*/ 562070 h 1258348"/>
              <a:gd name="connsiteX142" fmla="*/ 159067 w 585786"/>
              <a:gd name="connsiteY142" fmla="*/ 587312 h 1258348"/>
              <a:gd name="connsiteX143" fmla="*/ 133826 w 585786"/>
              <a:gd name="connsiteY143" fmla="*/ 562070 h 1258348"/>
              <a:gd name="connsiteX144" fmla="*/ 159067 w 585786"/>
              <a:gd name="connsiteY144" fmla="*/ 536829 h 1258348"/>
              <a:gd name="connsiteX145" fmla="*/ 25241 w 585786"/>
              <a:gd name="connsiteY145" fmla="*/ 536829 h 1258348"/>
              <a:gd name="connsiteX146" fmla="*/ 50483 w 585786"/>
              <a:gd name="connsiteY146" fmla="*/ 562070 h 1258348"/>
              <a:gd name="connsiteX147" fmla="*/ 25241 w 585786"/>
              <a:gd name="connsiteY147" fmla="*/ 587312 h 1258348"/>
              <a:gd name="connsiteX148" fmla="*/ 0 w 585786"/>
              <a:gd name="connsiteY148" fmla="*/ 562070 h 1258348"/>
              <a:gd name="connsiteX149" fmla="*/ 25241 w 585786"/>
              <a:gd name="connsiteY149" fmla="*/ 536829 h 1258348"/>
              <a:gd name="connsiteX150" fmla="*/ 426719 w 585786"/>
              <a:gd name="connsiteY150" fmla="*/ 402717 h 1258348"/>
              <a:gd name="connsiteX151" fmla="*/ 451961 w 585786"/>
              <a:gd name="connsiteY151" fmla="*/ 427958 h 1258348"/>
              <a:gd name="connsiteX152" fmla="*/ 426719 w 585786"/>
              <a:gd name="connsiteY152" fmla="*/ 453199 h 1258348"/>
              <a:gd name="connsiteX153" fmla="*/ 401478 w 585786"/>
              <a:gd name="connsiteY153" fmla="*/ 427958 h 1258348"/>
              <a:gd name="connsiteX154" fmla="*/ 426719 w 585786"/>
              <a:gd name="connsiteY154" fmla="*/ 402717 h 1258348"/>
              <a:gd name="connsiteX155" fmla="*/ 292893 w 585786"/>
              <a:gd name="connsiteY155" fmla="*/ 402717 h 1258348"/>
              <a:gd name="connsiteX156" fmla="*/ 318135 w 585786"/>
              <a:gd name="connsiteY156" fmla="*/ 427958 h 1258348"/>
              <a:gd name="connsiteX157" fmla="*/ 292893 w 585786"/>
              <a:gd name="connsiteY157" fmla="*/ 453199 h 1258348"/>
              <a:gd name="connsiteX158" fmla="*/ 267652 w 585786"/>
              <a:gd name="connsiteY158" fmla="*/ 427958 h 1258348"/>
              <a:gd name="connsiteX159" fmla="*/ 292893 w 585786"/>
              <a:gd name="connsiteY159" fmla="*/ 402717 h 1258348"/>
              <a:gd name="connsiteX160" fmla="*/ 159067 w 585786"/>
              <a:gd name="connsiteY160" fmla="*/ 402717 h 1258348"/>
              <a:gd name="connsiteX161" fmla="*/ 184309 w 585786"/>
              <a:gd name="connsiteY161" fmla="*/ 427958 h 1258348"/>
              <a:gd name="connsiteX162" fmla="*/ 159067 w 585786"/>
              <a:gd name="connsiteY162" fmla="*/ 453199 h 1258348"/>
              <a:gd name="connsiteX163" fmla="*/ 133826 w 585786"/>
              <a:gd name="connsiteY163" fmla="*/ 427958 h 1258348"/>
              <a:gd name="connsiteX164" fmla="*/ 159067 w 585786"/>
              <a:gd name="connsiteY164" fmla="*/ 402717 h 1258348"/>
              <a:gd name="connsiteX165" fmla="*/ 25241 w 585786"/>
              <a:gd name="connsiteY165" fmla="*/ 402717 h 1258348"/>
              <a:gd name="connsiteX166" fmla="*/ 50483 w 585786"/>
              <a:gd name="connsiteY166" fmla="*/ 427958 h 1258348"/>
              <a:gd name="connsiteX167" fmla="*/ 25241 w 585786"/>
              <a:gd name="connsiteY167" fmla="*/ 453199 h 1258348"/>
              <a:gd name="connsiteX168" fmla="*/ 0 w 585786"/>
              <a:gd name="connsiteY168" fmla="*/ 427958 h 1258348"/>
              <a:gd name="connsiteX169" fmla="*/ 25241 w 585786"/>
              <a:gd name="connsiteY169" fmla="*/ 402717 h 1258348"/>
              <a:gd name="connsiteX170" fmla="*/ 560545 w 585786"/>
              <a:gd name="connsiteY170" fmla="*/ 402621 h 1258348"/>
              <a:gd name="connsiteX171" fmla="*/ 585786 w 585786"/>
              <a:gd name="connsiteY171" fmla="*/ 427862 h 1258348"/>
              <a:gd name="connsiteX172" fmla="*/ 560545 w 585786"/>
              <a:gd name="connsiteY172" fmla="*/ 453104 h 1258348"/>
              <a:gd name="connsiteX173" fmla="*/ 535304 w 585786"/>
              <a:gd name="connsiteY173" fmla="*/ 427862 h 1258348"/>
              <a:gd name="connsiteX174" fmla="*/ 560545 w 585786"/>
              <a:gd name="connsiteY174" fmla="*/ 402621 h 1258348"/>
              <a:gd name="connsiteX175" fmla="*/ 560545 w 585786"/>
              <a:gd name="connsiteY175" fmla="*/ 268414 h 1258348"/>
              <a:gd name="connsiteX176" fmla="*/ 585786 w 585786"/>
              <a:gd name="connsiteY176" fmla="*/ 293655 h 1258348"/>
              <a:gd name="connsiteX177" fmla="*/ 560545 w 585786"/>
              <a:gd name="connsiteY177" fmla="*/ 318897 h 1258348"/>
              <a:gd name="connsiteX178" fmla="*/ 535304 w 585786"/>
              <a:gd name="connsiteY178" fmla="*/ 293655 h 1258348"/>
              <a:gd name="connsiteX179" fmla="*/ 560545 w 585786"/>
              <a:gd name="connsiteY179" fmla="*/ 268414 h 1258348"/>
              <a:gd name="connsiteX180" fmla="*/ 426719 w 585786"/>
              <a:gd name="connsiteY180" fmla="*/ 268414 h 1258348"/>
              <a:gd name="connsiteX181" fmla="*/ 451960 w 585786"/>
              <a:gd name="connsiteY181" fmla="*/ 293655 h 1258348"/>
              <a:gd name="connsiteX182" fmla="*/ 426719 w 585786"/>
              <a:gd name="connsiteY182" fmla="*/ 318897 h 1258348"/>
              <a:gd name="connsiteX183" fmla="*/ 401478 w 585786"/>
              <a:gd name="connsiteY183" fmla="*/ 293655 h 1258348"/>
              <a:gd name="connsiteX184" fmla="*/ 426719 w 585786"/>
              <a:gd name="connsiteY184" fmla="*/ 268414 h 1258348"/>
              <a:gd name="connsiteX185" fmla="*/ 292893 w 585786"/>
              <a:gd name="connsiteY185" fmla="*/ 268414 h 1258348"/>
              <a:gd name="connsiteX186" fmla="*/ 318135 w 585786"/>
              <a:gd name="connsiteY186" fmla="*/ 293655 h 1258348"/>
              <a:gd name="connsiteX187" fmla="*/ 292893 w 585786"/>
              <a:gd name="connsiteY187" fmla="*/ 318897 h 1258348"/>
              <a:gd name="connsiteX188" fmla="*/ 267652 w 585786"/>
              <a:gd name="connsiteY188" fmla="*/ 293655 h 1258348"/>
              <a:gd name="connsiteX189" fmla="*/ 292893 w 585786"/>
              <a:gd name="connsiteY189" fmla="*/ 268414 h 1258348"/>
              <a:gd name="connsiteX190" fmla="*/ 159067 w 585786"/>
              <a:gd name="connsiteY190" fmla="*/ 268414 h 1258348"/>
              <a:gd name="connsiteX191" fmla="*/ 184309 w 585786"/>
              <a:gd name="connsiteY191" fmla="*/ 293655 h 1258348"/>
              <a:gd name="connsiteX192" fmla="*/ 159067 w 585786"/>
              <a:gd name="connsiteY192" fmla="*/ 318897 h 1258348"/>
              <a:gd name="connsiteX193" fmla="*/ 133826 w 585786"/>
              <a:gd name="connsiteY193" fmla="*/ 293655 h 1258348"/>
              <a:gd name="connsiteX194" fmla="*/ 159067 w 585786"/>
              <a:gd name="connsiteY194" fmla="*/ 268414 h 1258348"/>
              <a:gd name="connsiteX195" fmla="*/ 25241 w 585786"/>
              <a:gd name="connsiteY195" fmla="*/ 268414 h 1258348"/>
              <a:gd name="connsiteX196" fmla="*/ 50483 w 585786"/>
              <a:gd name="connsiteY196" fmla="*/ 293655 h 1258348"/>
              <a:gd name="connsiteX197" fmla="*/ 25241 w 585786"/>
              <a:gd name="connsiteY197" fmla="*/ 318897 h 1258348"/>
              <a:gd name="connsiteX198" fmla="*/ 0 w 585786"/>
              <a:gd name="connsiteY198" fmla="*/ 293655 h 1258348"/>
              <a:gd name="connsiteX199" fmla="*/ 25241 w 585786"/>
              <a:gd name="connsiteY199" fmla="*/ 268414 h 1258348"/>
              <a:gd name="connsiteX200" fmla="*/ 560545 w 585786"/>
              <a:gd name="connsiteY200" fmla="*/ 134207 h 1258348"/>
              <a:gd name="connsiteX201" fmla="*/ 585786 w 585786"/>
              <a:gd name="connsiteY201" fmla="*/ 159448 h 1258348"/>
              <a:gd name="connsiteX202" fmla="*/ 560545 w 585786"/>
              <a:gd name="connsiteY202" fmla="*/ 184689 h 1258348"/>
              <a:gd name="connsiteX203" fmla="*/ 535304 w 585786"/>
              <a:gd name="connsiteY203" fmla="*/ 159448 h 1258348"/>
              <a:gd name="connsiteX204" fmla="*/ 560545 w 585786"/>
              <a:gd name="connsiteY204" fmla="*/ 134207 h 1258348"/>
              <a:gd name="connsiteX205" fmla="*/ 426719 w 585786"/>
              <a:gd name="connsiteY205" fmla="*/ 134207 h 1258348"/>
              <a:gd name="connsiteX206" fmla="*/ 451960 w 585786"/>
              <a:gd name="connsiteY206" fmla="*/ 159448 h 1258348"/>
              <a:gd name="connsiteX207" fmla="*/ 426719 w 585786"/>
              <a:gd name="connsiteY207" fmla="*/ 184689 h 1258348"/>
              <a:gd name="connsiteX208" fmla="*/ 401478 w 585786"/>
              <a:gd name="connsiteY208" fmla="*/ 159448 h 1258348"/>
              <a:gd name="connsiteX209" fmla="*/ 426719 w 585786"/>
              <a:gd name="connsiteY209" fmla="*/ 134207 h 1258348"/>
              <a:gd name="connsiteX210" fmla="*/ 292893 w 585786"/>
              <a:gd name="connsiteY210" fmla="*/ 134207 h 1258348"/>
              <a:gd name="connsiteX211" fmla="*/ 318135 w 585786"/>
              <a:gd name="connsiteY211" fmla="*/ 159448 h 1258348"/>
              <a:gd name="connsiteX212" fmla="*/ 292893 w 585786"/>
              <a:gd name="connsiteY212" fmla="*/ 184689 h 1258348"/>
              <a:gd name="connsiteX213" fmla="*/ 267652 w 585786"/>
              <a:gd name="connsiteY213" fmla="*/ 159448 h 1258348"/>
              <a:gd name="connsiteX214" fmla="*/ 292893 w 585786"/>
              <a:gd name="connsiteY214" fmla="*/ 134207 h 1258348"/>
              <a:gd name="connsiteX215" fmla="*/ 159067 w 585786"/>
              <a:gd name="connsiteY215" fmla="*/ 134207 h 1258348"/>
              <a:gd name="connsiteX216" fmla="*/ 184309 w 585786"/>
              <a:gd name="connsiteY216" fmla="*/ 159448 h 1258348"/>
              <a:gd name="connsiteX217" fmla="*/ 159067 w 585786"/>
              <a:gd name="connsiteY217" fmla="*/ 184689 h 1258348"/>
              <a:gd name="connsiteX218" fmla="*/ 133826 w 585786"/>
              <a:gd name="connsiteY218" fmla="*/ 159448 h 1258348"/>
              <a:gd name="connsiteX219" fmla="*/ 159067 w 585786"/>
              <a:gd name="connsiteY219" fmla="*/ 134207 h 1258348"/>
              <a:gd name="connsiteX220" fmla="*/ 25241 w 585786"/>
              <a:gd name="connsiteY220" fmla="*/ 134207 h 1258348"/>
              <a:gd name="connsiteX221" fmla="*/ 50483 w 585786"/>
              <a:gd name="connsiteY221" fmla="*/ 159448 h 1258348"/>
              <a:gd name="connsiteX222" fmla="*/ 25241 w 585786"/>
              <a:gd name="connsiteY222" fmla="*/ 184689 h 1258348"/>
              <a:gd name="connsiteX223" fmla="*/ 0 w 585786"/>
              <a:gd name="connsiteY223" fmla="*/ 159448 h 1258348"/>
              <a:gd name="connsiteX224" fmla="*/ 25241 w 585786"/>
              <a:gd name="connsiteY224" fmla="*/ 134207 h 1258348"/>
              <a:gd name="connsiteX225" fmla="*/ 426719 w 585786"/>
              <a:gd name="connsiteY225" fmla="*/ 95 h 1258348"/>
              <a:gd name="connsiteX226" fmla="*/ 451960 w 585786"/>
              <a:gd name="connsiteY226" fmla="*/ 25336 h 1258348"/>
              <a:gd name="connsiteX227" fmla="*/ 426719 w 585786"/>
              <a:gd name="connsiteY227" fmla="*/ 50482 h 1258348"/>
              <a:gd name="connsiteX228" fmla="*/ 401478 w 585786"/>
              <a:gd name="connsiteY228" fmla="*/ 25241 h 1258348"/>
              <a:gd name="connsiteX229" fmla="*/ 426719 w 585786"/>
              <a:gd name="connsiteY229" fmla="*/ 95 h 1258348"/>
              <a:gd name="connsiteX230" fmla="*/ 159067 w 585786"/>
              <a:gd name="connsiteY230" fmla="*/ 95 h 1258348"/>
              <a:gd name="connsiteX231" fmla="*/ 184309 w 585786"/>
              <a:gd name="connsiteY231" fmla="*/ 25336 h 1258348"/>
              <a:gd name="connsiteX232" fmla="*/ 159067 w 585786"/>
              <a:gd name="connsiteY232" fmla="*/ 50482 h 1258348"/>
              <a:gd name="connsiteX233" fmla="*/ 133826 w 585786"/>
              <a:gd name="connsiteY233" fmla="*/ 25241 h 1258348"/>
              <a:gd name="connsiteX234" fmla="*/ 159067 w 585786"/>
              <a:gd name="connsiteY234" fmla="*/ 95 h 1258348"/>
              <a:gd name="connsiteX235" fmla="*/ 25241 w 585786"/>
              <a:gd name="connsiteY235" fmla="*/ 95 h 1258348"/>
              <a:gd name="connsiteX236" fmla="*/ 50483 w 585786"/>
              <a:gd name="connsiteY236" fmla="*/ 25336 h 1258348"/>
              <a:gd name="connsiteX237" fmla="*/ 25241 w 585786"/>
              <a:gd name="connsiteY237" fmla="*/ 50482 h 1258348"/>
              <a:gd name="connsiteX238" fmla="*/ 0 w 585786"/>
              <a:gd name="connsiteY238" fmla="*/ 25241 h 1258348"/>
              <a:gd name="connsiteX239" fmla="*/ 25241 w 585786"/>
              <a:gd name="connsiteY239" fmla="*/ 95 h 1258348"/>
              <a:gd name="connsiteX240" fmla="*/ 560545 w 585786"/>
              <a:gd name="connsiteY240" fmla="*/ 0 h 1258348"/>
              <a:gd name="connsiteX241" fmla="*/ 585786 w 585786"/>
              <a:gd name="connsiteY241" fmla="*/ 25241 h 1258348"/>
              <a:gd name="connsiteX242" fmla="*/ 560545 w 585786"/>
              <a:gd name="connsiteY242" fmla="*/ 50483 h 1258348"/>
              <a:gd name="connsiteX243" fmla="*/ 535304 w 585786"/>
              <a:gd name="connsiteY243" fmla="*/ 25241 h 1258348"/>
              <a:gd name="connsiteX244" fmla="*/ 560545 w 585786"/>
              <a:gd name="connsiteY244" fmla="*/ 0 h 1258348"/>
              <a:gd name="connsiteX245" fmla="*/ 292893 w 585786"/>
              <a:gd name="connsiteY245" fmla="*/ 0 h 1258348"/>
              <a:gd name="connsiteX246" fmla="*/ 318135 w 585786"/>
              <a:gd name="connsiteY246" fmla="*/ 25241 h 1258348"/>
              <a:gd name="connsiteX247" fmla="*/ 292893 w 585786"/>
              <a:gd name="connsiteY247" fmla="*/ 50483 h 1258348"/>
              <a:gd name="connsiteX248" fmla="*/ 267652 w 585786"/>
              <a:gd name="connsiteY248" fmla="*/ 25241 h 1258348"/>
              <a:gd name="connsiteX249" fmla="*/ 292893 w 585786"/>
              <a:gd name="connsiteY249" fmla="*/ 0 h 12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85786" h="1258348">
                <a:moveTo>
                  <a:pt x="560545" y="1207865"/>
                </a:moveTo>
                <a:cubicBezTo>
                  <a:pt x="574452" y="1207865"/>
                  <a:pt x="585786" y="1219200"/>
                  <a:pt x="585786" y="1233106"/>
                </a:cubicBezTo>
                <a:cubicBezTo>
                  <a:pt x="585786" y="1247013"/>
                  <a:pt x="574452" y="1258348"/>
                  <a:pt x="560545" y="1258348"/>
                </a:cubicBezTo>
                <a:cubicBezTo>
                  <a:pt x="546639" y="1258348"/>
                  <a:pt x="535304" y="1247013"/>
                  <a:pt x="535304" y="1233106"/>
                </a:cubicBezTo>
                <a:cubicBezTo>
                  <a:pt x="535304" y="1219200"/>
                  <a:pt x="546639" y="1207865"/>
                  <a:pt x="560545" y="1207865"/>
                </a:cubicBezTo>
                <a:close/>
                <a:moveTo>
                  <a:pt x="426719" y="1207865"/>
                </a:moveTo>
                <a:cubicBezTo>
                  <a:pt x="440626" y="1207865"/>
                  <a:pt x="451960" y="1219200"/>
                  <a:pt x="451960" y="1233106"/>
                </a:cubicBezTo>
                <a:cubicBezTo>
                  <a:pt x="451960" y="1247013"/>
                  <a:pt x="440626" y="1258348"/>
                  <a:pt x="426719" y="1258348"/>
                </a:cubicBezTo>
                <a:cubicBezTo>
                  <a:pt x="412813" y="1258348"/>
                  <a:pt x="401478" y="1247013"/>
                  <a:pt x="401478" y="1233106"/>
                </a:cubicBezTo>
                <a:cubicBezTo>
                  <a:pt x="401478" y="1219200"/>
                  <a:pt x="412813" y="1207865"/>
                  <a:pt x="426719" y="1207865"/>
                </a:cubicBezTo>
                <a:close/>
                <a:moveTo>
                  <a:pt x="292893" y="1207865"/>
                </a:moveTo>
                <a:cubicBezTo>
                  <a:pt x="306800" y="1207865"/>
                  <a:pt x="318135" y="1219200"/>
                  <a:pt x="318135" y="1233106"/>
                </a:cubicBezTo>
                <a:cubicBezTo>
                  <a:pt x="318135" y="1247013"/>
                  <a:pt x="306800" y="1258348"/>
                  <a:pt x="292893" y="1258348"/>
                </a:cubicBezTo>
                <a:cubicBezTo>
                  <a:pt x="278987" y="1258348"/>
                  <a:pt x="267652" y="1247013"/>
                  <a:pt x="267652" y="1233106"/>
                </a:cubicBezTo>
                <a:cubicBezTo>
                  <a:pt x="267652" y="1219200"/>
                  <a:pt x="278987" y="1207865"/>
                  <a:pt x="292893" y="1207865"/>
                </a:cubicBezTo>
                <a:close/>
                <a:moveTo>
                  <a:pt x="159067" y="1207865"/>
                </a:moveTo>
                <a:cubicBezTo>
                  <a:pt x="172974" y="1207865"/>
                  <a:pt x="184309" y="1219200"/>
                  <a:pt x="184309" y="1233106"/>
                </a:cubicBezTo>
                <a:cubicBezTo>
                  <a:pt x="184309" y="1247013"/>
                  <a:pt x="172974" y="1258348"/>
                  <a:pt x="159067" y="1258348"/>
                </a:cubicBezTo>
                <a:cubicBezTo>
                  <a:pt x="145161" y="1258348"/>
                  <a:pt x="133826" y="1247013"/>
                  <a:pt x="133826" y="1233106"/>
                </a:cubicBezTo>
                <a:cubicBezTo>
                  <a:pt x="133826" y="1219200"/>
                  <a:pt x="145161" y="1207865"/>
                  <a:pt x="159067" y="1207865"/>
                </a:cubicBezTo>
                <a:close/>
                <a:moveTo>
                  <a:pt x="25241" y="1207865"/>
                </a:moveTo>
                <a:cubicBezTo>
                  <a:pt x="39148" y="1207865"/>
                  <a:pt x="50483" y="1219200"/>
                  <a:pt x="50483" y="1233106"/>
                </a:cubicBezTo>
                <a:cubicBezTo>
                  <a:pt x="50483" y="1247013"/>
                  <a:pt x="39148" y="1258348"/>
                  <a:pt x="25241" y="1258348"/>
                </a:cubicBezTo>
                <a:cubicBezTo>
                  <a:pt x="11335" y="1258348"/>
                  <a:pt x="0" y="1247013"/>
                  <a:pt x="0" y="1233106"/>
                </a:cubicBezTo>
                <a:cubicBezTo>
                  <a:pt x="0" y="1219200"/>
                  <a:pt x="11335" y="1207865"/>
                  <a:pt x="25241" y="1207865"/>
                </a:cubicBezTo>
                <a:close/>
                <a:moveTo>
                  <a:pt x="426719" y="1073753"/>
                </a:moveTo>
                <a:cubicBezTo>
                  <a:pt x="440660" y="1073753"/>
                  <a:pt x="451961" y="1085054"/>
                  <a:pt x="451961" y="1098994"/>
                </a:cubicBezTo>
                <a:cubicBezTo>
                  <a:pt x="451961" y="1112935"/>
                  <a:pt x="440660" y="1124236"/>
                  <a:pt x="426719" y="1124236"/>
                </a:cubicBezTo>
                <a:cubicBezTo>
                  <a:pt x="412779" y="1124236"/>
                  <a:pt x="401478" y="1112935"/>
                  <a:pt x="401478" y="1098994"/>
                </a:cubicBezTo>
                <a:cubicBezTo>
                  <a:pt x="401478" y="1085054"/>
                  <a:pt x="412779" y="1073753"/>
                  <a:pt x="426719" y="1073753"/>
                </a:cubicBezTo>
                <a:close/>
                <a:moveTo>
                  <a:pt x="292893" y="1073753"/>
                </a:moveTo>
                <a:cubicBezTo>
                  <a:pt x="306834" y="1073753"/>
                  <a:pt x="318135" y="1085054"/>
                  <a:pt x="318135" y="1098994"/>
                </a:cubicBezTo>
                <a:cubicBezTo>
                  <a:pt x="318135" y="1112935"/>
                  <a:pt x="306834" y="1124236"/>
                  <a:pt x="292893" y="1124236"/>
                </a:cubicBezTo>
                <a:cubicBezTo>
                  <a:pt x="278953" y="1124236"/>
                  <a:pt x="267652" y="1112935"/>
                  <a:pt x="267652" y="1098994"/>
                </a:cubicBezTo>
                <a:cubicBezTo>
                  <a:pt x="267652" y="1085054"/>
                  <a:pt x="278953" y="1073753"/>
                  <a:pt x="292893" y="1073753"/>
                </a:cubicBezTo>
                <a:close/>
                <a:moveTo>
                  <a:pt x="159067" y="1073753"/>
                </a:moveTo>
                <a:cubicBezTo>
                  <a:pt x="173008" y="1073753"/>
                  <a:pt x="184309" y="1085054"/>
                  <a:pt x="184309" y="1098994"/>
                </a:cubicBezTo>
                <a:cubicBezTo>
                  <a:pt x="184309" y="1112935"/>
                  <a:pt x="173008" y="1124236"/>
                  <a:pt x="159067" y="1124236"/>
                </a:cubicBezTo>
                <a:cubicBezTo>
                  <a:pt x="145127" y="1124236"/>
                  <a:pt x="133826" y="1112935"/>
                  <a:pt x="133826" y="1098994"/>
                </a:cubicBezTo>
                <a:cubicBezTo>
                  <a:pt x="133826" y="1085054"/>
                  <a:pt x="145127" y="1073753"/>
                  <a:pt x="159067" y="1073753"/>
                </a:cubicBezTo>
                <a:close/>
                <a:moveTo>
                  <a:pt x="25241" y="1073753"/>
                </a:moveTo>
                <a:cubicBezTo>
                  <a:pt x="39182" y="1073753"/>
                  <a:pt x="50483" y="1085054"/>
                  <a:pt x="50483" y="1098994"/>
                </a:cubicBezTo>
                <a:cubicBezTo>
                  <a:pt x="50483" y="1112935"/>
                  <a:pt x="39182" y="1124236"/>
                  <a:pt x="25241" y="1124236"/>
                </a:cubicBezTo>
                <a:cubicBezTo>
                  <a:pt x="11301" y="1124236"/>
                  <a:pt x="0" y="1112935"/>
                  <a:pt x="0" y="1098994"/>
                </a:cubicBezTo>
                <a:cubicBezTo>
                  <a:pt x="0" y="1085054"/>
                  <a:pt x="11301" y="1073753"/>
                  <a:pt x="25241" y="1073753"/>
                </a:cubicBezTo>
                <a:close/>
                <a:moveTo>
                  <a:pt x="560545" y="1073658"/>
                </a:moveTo>
                <a:cubicBezTo>
                  <a:pt x="574452" y="1073658"/>
                  <a:pt x="585786" y="1084993"/>
                  <a:pt x="585786" y="1098899"/>
                </a:cubicBezTo>
                <a:cubicBezTo>
                  <a:pt x="585786" y="1112806"/>
                  <a:pt x="574452" y="1124141"/>
                  <a:pt x="560545" y="1124141"/>
                </a:cubicBezTo>
                <a:cubicBezTo>
                  <a:pt x="546639" y="1124141"/>
                  <a:pt x="535304" y="1112806"/>
                  <a:pt x="535304" y="1098899"/>
                </a:cubicBezTo>
                <a:cubicBezTo>
                  <a:pt x="535304" y="1084993"/>
                  <a:pt x="546639" y="1073658"/>
                  <a:pt x="560545" y="1073658"/>
                </a:cubicBezTo>
                <a:close/>
                <a:moveTo>
                  <a:pt x="560545" y="939451"/>
                </a:moveTo>
                <a:cubicBezTo>
                  <a:pt x="574452" y="939451"/>
                  <a:pt x="585786" y="950786"/>
                  <a:pt x="585786" y="964692"/>
                </a:cubicBezTo>
                <a:cubicBezTo>
                  <a:pt x="585691" y="978694"/>
                  <a:pt x="574452" y="989933"/>
                  <a:pt x="560545" y="989933"/>
                </a:cubicBezTo>
                <a:cubicBezTo>
                  <a:pt x="546639" y="989933"/>
                  <a:pt x="535304" y="978599"/>
                  <a:pt x="535304" y="964692"/>
                </a:cubicBezTo>
                <a:cubicBezTo>
                  <a:pt x="535304" y="950786"/>
                  <a:pt x="546639" y="939451"/>
                  <a:pt x="560545" y="939451"/>
                </a:cubicBezTo>
                <a:close/>
                <a:moveTo>
                  <a:pt x="426719" y="939451"/>
                </a:moveTo>
                <a:cubicBezTo>
                  <a:pt x="440626" y="939451"/>
                  <a:pt x="451960" y="950786"/>
                  <a:pt x="451960" y="964692"/>
                </a:cubicBezTo>
                <a:cubicBezTo>
                  <a:pt x="451865" y="978694"/>
                  <a:pt x="440626" y="989933"/>
                  <a:pt x="426719" y="989933"/>
                </a:cubicBezTo>
                <a:cubicBezTo>
                  <a:pt x="412813" y="989933"/>
                  <a:pt x="401478" y="978599"/>
                  <a:pt x="401478" y="964692"/>
                </a:cubicBezTo>
                <a:cubicBezTo>
                  <a:pt x="401478" y="950786"/>
                  <a:pt x="412813" y="939451"/>
                  <a:pt x="426719" y="939451"/>
                </a:cubicBezTo>
                <a:close/>
                <a:moveTo>
                  <a:pt x="292893" y="939451"/>
                </a:moveTo>
                <a:cubicBezTo>
                  <a:pt x="306800" y="939451"/>
                  <a:pt x="318135" y="950786"/>
                  <a:pt x="318135" y="964692"/>
                </a:cubicBezTo>
                <a:cubicBezTo>
                  <a:pt x="318039" y="978694"/>
                  <a:pt x="306800" y="989933"/>
                  <a:pt x="292893" y="989933"/>
                </a:cubicBezTo>
                <a:cubicBezTo>
                  <a:pt x="278987" y="989933"/>
                  <a:pt x="267652" y="978599"/>
                  <a:pt x="267652" y="964692"/>
                </a:cubicBezTo>
                <a:cubicBezTo>
                  <a:pt x="267652" y="950786"/>
                  <a:pt x="278987" y="939451"/>
                  <a:pt x="292893" y="939451"/>
                </a:cubicBezTo>
                <a:close/>
                <a:moveTo>
                  <a:pt x="159067" y="939451"/>
                </a:moveTo>
                <a:cubicBezTo>
                  <a:pt x="172974" y="939451"/>
                  <a:pt x="184309" y="950786"/>
                  <a:pt x="184309" y="964692"/>
                </a:cubicBezTo>
                <a:cubicBezTo>
                  <a:pt x="184213" y="978694"/>
                  <a:pt x="172974" y="989933"/>
                  <a:pt x="159067" y="989933"/>
                </a:cubicBezTo>
                <a:cubicBezTo>
                  <a:pt x="145161" y="989933"/>
                  <a:pt x="133826" y="978599"/>
                  <a:pt x="133826" y="964692"/>
                </a:cubicBezTo>
                <a:cubicBezTo>
                  <a:pt x="133826" y="950786"/>
                  <a:pt x="145161" y="939451"/>
                  <a:pt x="159067" y="939451"/>
                </a:cubicBezTo>
                <a:close/>
                <a:moveTo>
                  <a:pt x="25241" y="939451"/>
                </a:moveTo>
                <a:cubicBezTo>
                  <a:pt x="39148" y="939451"/>
                  <a:pt x="50483" y="950786"/>
                  <a:pt x="50483" y="964692"/>
                </a:cubicBezTo>
                <a:cubicBezTo>
                  <a:pt x="50387" y="978694"/>
                  <a:pt x="39148" y="989933"/>
                  <a:pt x="25241" y="989933"/>
                </a:cubicBezTo>
                <a:cubicBezTo>
                  <a:pt x="11335" y="989933"/>
                  <a:pt x="0" y="978599"/>
                  <a:pt x="0" y="964692"/>
                </a:cubicBezTo>
                <a:cubicBezTo>
                  <a:pt x="0" y="950786"/>
                  <a:pt x="11335" y="939451"/>
                  <a:pt x="25241" y="939451"/>
                </a:cubicBezTo>
                <a:close/>
                <a:moveTo>
                  <a:pt x="560545" y="805243"/>
                </a:moveTo>
                <a:cubicBezTo>
                  <a:pt x="574452" y="805243"/>
                  <a:pt x="585786" y="816578"/>
                  <a:pt x="585786" y="830484"/>
                </a:cubicBezTo>
                <a:cubicBezTo>
                  <a:pt x="585691" y="844486"/>
                  <a:pt x="574452" y="855726"/>
                  <a:pt x="560545" y="855726"/>
                </a:cubicBezTo>
                <a:cubicBezTo>
                  <a:pt x="546639" y="855726"/>
                  <a:pt x="535304" y="844391"/>
                  <a:pt x="535304" y="830484"/>
                </a:cubicBezTo>
                <a:cubicBezTo>
                  <a:pt x="535304" y="816578"/>
                  <a:pt x="546639" y="805243"/>
                  <a:pt x="560545" y="805243"/>
                </a:cubicBezTo>
                <a:close/>
                <a:moveTo>
                  <a:pt x="426719" y="805243"/>
                </a:moveTo>
                <a:cubicBezTo>
                  <a:pt x="440626" y="805243"/>
                  <a:pt x="451960" y="816578"/>
                  <a:pt x="451960" y="830484"/>
                </a:cubicBezTo>
                <a:cubicBezTo>
                  <a:pt x="451865" y="844486"/>
                  <a:pt x="440626" y="855726"/>
                  <a:pt x="426719" y="855726"/>
                </a:cubicBezTo>
                <a:cubicBezTo>
                  <a:pt x="412813" y="855726"/>
                  <a:pt x="401478" y="844391"/>
                  <a:pt x="401478" y="830484"/>
                </a:cubicBezTo>
                <a:cubicBezTo>
                  <a:pt x="401478" y="816578"/>
                  <a:pt x="412813" y="805243"/>
                  <a:pt x="426719" y="805243"/>
                </a:cubicBezTo>
                <a:close/>
                <a:moveTo>
                  <a:pt x="292893" y="805243"/>
                </a:moveTo>
                <a:cubicBezTo>
                  <a:pt x="306800" y="805243"/>
                  <a:pt x="318135" y="816578"/>
                  <a:pt x="318135" y="830484"/>
                </a:cubicBezTo>
                <a:cubicBezTo>
                  <a:pt x="318039" y="844486"/>
                  <a:pt x="306800" y="855726"/>
                  <a:pt x="292893" y="855726"/>
                </a:cubicBezTo>
                <a:cubicBezTo>
                  <a:pt x="278987" y="855726"/>
                  <a:pt x="267652" y="844391"/>
                  <a:pt x="267652" y="830484"/>
                </a:cubicBezTo>
                <a:cubicBezTo>
                  <a:pt x="267652" y="816578"/>
                  <a:pt x="278987" y="805243"/>
                  <a:pt x="292893" y="805243"/>
                </a:cubicBezTo>
                <a:close/>
                <a:moveTo>
                  <a:pt x="159067" y="805243"/>
                </a:moveTo>
                <a:cubicBezTo>
                  <a:pt x="172974" y="805243"/>
                  <a:pt x="184309" y="816578"/>
                  <a:pt x="184309" y="830484"/>
                </a:cubicBezTo>
                <a:cubicBezTo>
                  <a:pt x="184213" y="844486"/>
                  <a:pt x="172974" y="855726"/>
                  <a:pt x="159067" y="855726"/>
                </a:cubicBezTo>
                <a:cubicBezTo>
                  <a:pt x="145161" y="855726"/>
                  <a:pt x="133826" y="844391"/>
                  <a:pt x="133826" y="830484"/>
                </a:cubicBezTo>
                <a:cubicBezTo>
                  <a:pt x="133826" y="816578"/>
                  <a:pt x="145161" y="805243"/>
                  <a:pt x="159067" y="805243"/>
                </a:cubicBezTo>
                <a:close/>
                <a:moveTo>
                  <a:pt x="25241" y="805243"/>
                </a:moveTo>
                <a:cubicBezTo>
                  <a:pt x="39148" y="805243"/>
                  <a:pt x="50483" y="816578"/>
                  <a:pt x="50483" y="830484"/>
                </a:cubicBezTo>
                <a:cubicBezTo>
                  <a:pt x="50387" y="844486"/>
                  <a:pt x="39148" y="855726"/>
                  <a:pt x="25241" y="855726"/>
                </a:cubicBezTo>
                <a:cubicBezTo>
                  <a:pt x="11335" y="855726"/>
                  <a:pt x="0" y="844391"/>
                  <a:pt x="0" y="830484"/>
                </a:cubicBezTo>
                <a:cubicBezTo>
                  <a:pt x="0" y="816578"/>
                  <a:pt x="11335" y="805243"/>
                  <a:pt x="25241" y="805243"/>
                </a:cubicBezTo>
                <a:close/>
                <a:moveTo>
                  <a:pt x="560545" y="671036"/>
                </a:moveTo>
                <a:cubicBezTo>
                  <a:pt x="574452" y="671036"/>
                  <a:pt x="585786" y="682371"/>
                  <a:pt x="585786" y="696277"/>
                </a:cubicBezTo>
                <a:cubicBezTo>
                  <a:pt x="585786" y="710184"/>
                  <a:pt x="574452" y="721518"/>
                  <a:pt x="560545" y="721518"/>
                </a:cubicBezTo>
                <a:cubicBezTo>
                  <a:pt x="546639" y="721518"/>
                  <a:pt x="535304" y="710184"/>
                  <a:pt x="535304" y="696277"/>
                </a:cubicBezTo>
                <a:cubicBezTo>
                  <a:pt x="535304" y="682371"/>
                  <a:pt x="546639" y="671036"/>
                  <a:pt x="560545" y="671036"/>
                </a:cubicBezTo>
                <a:close/>
                <a:moveTo>
                  <a:pt x="426719" y="671036"/>
                </a:moveTo>
                <a:cubicBezTo>
                  <a:pt x="440626" y="671036"/>
                  <a:pt x="451960" y="682371"/>
                  <a:pt x="451960" y="696277"/>
                </a:cubicBezTo>
                <a:cubicBezTo>
                  <a:pt x="451960" y="710184"/>
                  <a:pt x="440626" y="721518"/>
                  <a:pt x="426719" y="721518"/>
                </a:cubicBezTo>
                <a:cubicBezTo>
                  <a:pt x="412813" y="721518"/>
                  <a:pt x="401478" y="710184"/>
                  <a:pt x="401478" y="696277"/>
                </a:cubicBezTo>
                <a:cubicBezTo>
                  <a:pt x="401478" y="682371"/>
                  <a:pt x="412813" y="671036"/>
                  <a:pt x="426719" y="671036"/>
                </a:cubicBezTo>
                <a:close/>
                <a:moveTo>
                  <a:pt x="292893" y="671036"/>
                </a:moveTo>
                <a:cubicBezTo>
                  <a:pt x="306800" y="671036"/>
                  <a:pt x="318135" y="682371"/>
                  <a:pt x="318135" y="696277"/>
                </a:cubicBezTo>
                <a:cubicBezTo>
                  <a:pt x="318135" y="710184"/>
                  <a:pt x="306800" y="721518"/>
                  <a:pt x="292893" y="721518"/>
                </a:cubicBezTo>
                <a:cubicBezTo>
                  <a:pt x="278987" y="721518"/>
                  <a:pt x="267652" y="710184"/>
                  <a:pt x="267652" y="696277"/>
                </a:cubicBezTo>
                <a:cubicBezTo>
                  <a:pt x="267652" y="682371"/>
                  <a:pt x="278987" y="671036"/>
                  <a:pt x="292893" y="671036"/>
                </a:cubicBezTo>
                <a:close/>
                <a:moveTo>
                  <a:pt x="159067" y="671036"/>
                </a:moveTo>
                <a:cubicBezTo>
                  <a:pt x="172974" y="671036"/>
                  <a:pt x="184309" y="682371"/>
                  <a:pt x="184309" y="696277"/>
                </a:cubicBezTo>
                <a:cubicBezTo>
                  <a:pt x="184309" y="710184"/>
                  <a:pt x="172974" y="721518"/>
                  <a:pt x="159067" y="721518"/>
                </a:cubicBezTo>
                <a:cubicBezTo>
                  <a:pt x="145161" y="721518"/>
                  <a:pt x="133826" y="710184"/>
                  <a:pt x="133826" y="696277"/>
                </a:cubicBezTo>
                <a:cubicBezTo>
                  <a:pt x="133826" y="682371"/>
                  <a:pt x="145161" y="671036"/>
                  <a:pt x="159067" y="671036"/>
                </a:cubicBezTo>
                <a:close/>
                <a:moveTo>
                  <a:pt x="25241" y="671036"/>
                </a:moveTo>
                <a:cubicBezTo>
                  <a:pt x="39148" y="671036"/>
                  <a:pt x="50483" y="682371"/>
                  <a:pt x="50483" y="696277"/>
                </a:cubicBezTo>
                <a:cubicBezTo>
                  <a:pt x="50483" y="710184"/>
                  <a:pt x="39148" y="721518"/>
                  <a:pt x="25241" y="721518"/>
                </a:cubicBezTo>
                <a:cubicBezTo>
                  <a:pt x="11335" y="721518"/>
                  <a:pt x="0" y="710184"/>
                  <a:pt x="0" y="696277"/>
                </a:cubicBezTo>
                <a:cubicBezTo>
                  <a:pt x="0" y="682371"/>
                  <a:pt x="11335" y="671036"/>
                  <a:pt x="25241" y="671036"/>
                </a:cubicBezTo>
                <a:close/>
                <a:moveTo>
                  <a:pt x="560545" y="536829"/>
                </a:moveTo>
                <a:cubicBezTo>
                  <a:pt x="574452" y="536829"/>
                  <a:pt x="585786" y="548164"/>
                  <a:pt x="585786" y="562070"/>
                </a:cubicBezTo>
                <a:cubicBezTo>
                  <a:pt x="585786" y="575977"/>
                  <a:pt x="574452" y="587312"/>
                  <a:pt x="560545" y="587312"/>
                </a:cubicBezTo>
                <a:cubicBezTo>
                  <a:pt x="546639" y="587312"/>
                  <a:pt x="535304" y="575977"/>
                  <a:pt x="535304" y="562070"/>
                </a:cubicBezTo>
                <a:cubicBezTo>
                  <a:pt x="535304" y="548164"/>
                  <a:pt x="546639" y="536829"/>
                  <a:pt x="560545" y="536829"/>
                </a:cubicBezTo>
                <a:close/>
                <a:moveTo>
                  <a:pt x="426719" y="536829"/>
                </a:moveTo>
                <a:cubicBezTo>
                  <a:pt x="440626" y="536829"/>
                  <a:pt x="451960" y="548164"/>
                  <a:pt x="451960" y="562070"/>
                </a:cubicBezTo>
                <a:cubicBezTo>
                  <a:pt x="451960" y="575977"/>
                  <a:pt x="440626" y="587312"/>
                  <a:pt x="426719" y="587312"/>
                </a:cubicBezTo>
                <a:cubicBezTo>
                  <a:pt x="412813" y="587312"/>
                  <a:pt x="401478" y="575977"/>
                  <a:pt x="401478" y="562070"/>
                </a:cubicBezTo>
                <a:cubicBezTo>
                  <a:pt x="401478" y="548164"/>
                  <a:pt x="412813" y="536829"/>
                  <a:pt x="426719" y="536829"/>
                </a:cubicBezTo>
                <a:close/>
                <a:moveTo>
                  <a:pt x="292893" y="536829"/>
                </a:moveTo>
                <a:cubicBezTo>
                  <a:pt x="306800" y="536829"/>
                  <a:pt x="318135" y="548164"/>
                  <a:pt x="318135" y="562070"/>
                </a:cubicBezTo>
                <a:cubicBezTo>
                  <a:pt x="318135" y="575977"/>
                  <a:pt x="306800" y="587312"/>
                  <a:pt x="292893" y="587312"/>
                </a:cubicBezTo>
                <a:cubicBezTo>
                  <a:pt x="278987" y="587312"/>
                  <a:pt x="267652" y="575977"/>
                  <a:pt x="267652" y="562070"/>
                </a:cubicBezTo>
                <a:cubicBezTo>
                  <a:pt x="267652" y="548164"/>
                  <a:pt x="278987" y="536829"/>
                  <a:pt x="292893" y="536829"/>
                </a:cubicBezTo>
                <a:close/>
                <a:moveTo>
                  <a:pt x="159067" y="536829"/>
                </a:moveTo>
                <a:cubicBezTo>
                  <a:pt x="172974" y="536829"/>
                  <a:pt x="184309" y="548164"/>
                  <a:pt x="184309" y="562070"/>
                </a:cubicBezTo>
                <a:cubicBezTo>
                  <a:pt x="184309" y="575977"/>
                  <a:pt x="172974" y="587312"/>
                  <a:pt x="159067" y="587312"/>
                </a:cubicBezTo>
                <a:cubicBezTo>
                  <a:pt x="145161" y="587312"/>
                  <a:pt x="133826" y="575977"/>
                  <a:pt x="133826" y="562070"/>
                </a:cubicBezTo>
                <a:cubicBezTo>
                  <a:pt x="133826" y="548164"/>
                  <a:pt x="145161" y="536829"/>
                  <a:pt x="159067" y="536829"/>
                </a:cubicBezTo>
                <a:close/>
                <a:moveTo>
                  <a:pt x="25241" y="536829"/>
                </a:moveTo>
                <a:cubicBezTo>
                  <a:pt x="39148" y="536829"/>
                  <a:pt x="50483" y="548164"/>
                  <a:pt x="50483" y="562070"/>
                </a:cubicBezTo>
                <a:cubicBezTo>
                  <a:pt x="50483" y="575977"/>
                  <a:pt x="39148" y="587312"/>
                  <a:pt x="25241" y="587312"/>
                </a:cubicBezTo>
                <a:cubicBezTo>
                  <a:pt x="11335" y="587312"/>
                  <a:pt x="0" y="575977"/>
                  <a:pt x="0" y="562070"/>
                </a:cubicBezTo>
                <a:cubicBezTo>
                  <a:pt x="0" y="548164"/>
                  <a:pt x="11335" y="536829"/>
                  <a:pt x="25241" y="536829"/>
                </a:cubicBezTo>
                <a:close/>
                <a:moveTo>
                  <a:pt x="426719" y="402717"/>
                </a:moveTo>
                <a:cubicBezTo>
                  <a:pt x="440660" y="402717"/>
                  <a:pt x="451961" y="414018"/>
                  <a:pt x="451961" y="427958"/>
                </a:cubicBezTo>
                <a:cubicBezTo>
                  <a:pt x="451961" y="441899"/>
                  <a:pt x="440660" y="453199"/>
                  <a:pt x="426719" y="453199"/>
                </a:cubicBezTo>
                <a:cubicBezTo>
                  <a:pt x="412779" y="453199"/>
                  <a:pt x="401478" y="441899"/>
                  <a:pt x="401478" y="427958"/>
                </a:cubicBezTo>
                <a:cubicBezTo>
                  <a:pt x="401478" y="414018"/>
                  <a:pt x="412779" y="402717"/>
                  <a:pt x="426719" y="402717"/>
                </a:cubicBezTo>
                <a:close/>
                <a:moveTo>
                  <a:pt x="292893" y="402717"/>
                </a:moveTo>
                <a:cubicBezTo>
                  <a:pt x="306834" y="402717"/>
                  <a:pt x="318135" y="414018"/>
                  <a:pt x="318135" y="427958"/>
                </a:cubicBezTo>
                <a:cubicBezTo>
                  <a:pt x="318135" y="441899"/>
                  <a:pt x="306834" y="453199"/>
                  <a:pt x="292893" y="453199"/>
                </a:cubicBezTo>
                <a:cubicBezTo>
                  <a:pt x="278953" y="453199"/>
                  <a:pt x="267652" y="441899"/>
                  <a:pt x="267652" y="427958"/>
                </a:cubicBezTo>
                <a:cubicBezTo>
                  <a:pt x="267652" y="414018"/>
                  <a:pt x="278953" y="402717"/>
                  <a:pt x="292893" y="402717"/>
                </a:cubicBezTo>
                <a:close/>
                <a:moveTo>
                  <a:pt x="159067" y="402717"/>
                </a:moveTo>
                <a:cubicBezTo>
                  <a:pt x="173008" y="402717"/>
                  <a:pt x="184309" y="414018"/>
                  <a:pt x="184309" y="427958"/>
                </a:cubicBezTo>
                <a:cubicBezTo>
                  <a:pt x="184309" y="441899"/>
                  <a:pt x="173008" y="453199"/>
                  <a:pt x="159067" y="453199"/>
                </a:cubicBezTo>
                <a:cubicBezTo>
                  <a:pt x="145127" y="453199"/>
                  <a:pt x="133826" y="441899"/>
                  <a:pt x="133826" y="427958"/>
                </a:cubicBezTo>
                <a:cubicBezTo>
                  <a:pt x="133826" y="414018"/>
                  <a:pt x="145127" y="402717"/>
                  <a:pt x="159067" y="402717"/>
                </a:cubicBezTo>
                <a:close/>
                <a:moveTo>
                  <a:pt x="25241" y="402717"/>
                </a:moveTo>
                <a:cubicBezTo>
                  <a:pt x="39182" y="402717"/>
                  <a:pt x="50483" y="414018"/>
                  <a:pt x="50483" y="427958"/>
                </a:cubicBezTo>
                <a:cubicBezTo>
                  <a:pt x="50483" y="441899"/>
                  <a:pt x="39182" y="453199"/>
                  <a:pt x="25241" y="453199"/>
                </a:cubicBezTo>
                <a:cubicBezTo>
                  <a:pt x="11301" y="453199"/>
                  <a:pt x="0" y="441899"/>
                  <a:pt x="0" y="427958"/>
                </a:cubicBezTo>
                <a:cubicBezTo>
                  <a:pt x="0" y="414018"/>
                  <a:pt x="11301" y="402717"/>
                  <a:pt x="25241" y="402717"/>
                </a:cubicBezTo>
                <a:close/>
                <a:moveTo>
                  <a:pt x="560545" y="402621"/>
                </a:moveTo>
                <a:cubicBezTo>
                  <a:pt x="574452" y="402621"/>
                  <a:pt x="585786" y="413956"/>
                  <a:pt x="585786" y="427862"/>
                </a:cubicBezTo>
                <a:cubicBezTo>
                  <a:pt x="585691" y="441864"/>
                  <a:pt x="574452" y="453104"/>
                  <a:pt x="560545" y="453104"/>
                </a:cubicBezTo>
                <a:cubicBezTo>
                  <a:pt x="546639" y="453104"/>
                  <a:pt x="535304" y="441769"/>
                  <a:pt x="535304" y="427862"/>
                </a:cubicBezTo>
                <a:cubicBezTo>
                  <a:pt x="535304" y="413956"/>
                  <a:pt x="546639" y="402621"/>
                  <a:pt x="560545" y="402621"/>
                </a:cubicBezTo>
                <a:close/>
                <a:moveTo>
                  <a:pt x="560545" y="268414"/>
                </a:moveTo>
                <a:cubicBezTo>
                  <a:pt x="574452" y="268414"/>
                  <a:pt x="585786" y="279749"/>
                  <a:pt x="585786" y="293655"/>
                </a:cubicBezTo>
                <a:cubicBezTo>
                  <a:pt x="585786" y="307562"/>
                  <a:pt x="574452" y="318897"/>
                  <a:pt x="560545" y="318897"/>
                </a:cubicBezTo>
                <a:cubicBezTo>
                  <a:pt x="546639" y="318897"/>
                  <a:pt x="535304" y="307562"/>
                  <a:pt x="535304" y="293655"/>
                </a:cubicBezTo>
                <a:cubicBezTo>
                  <a:pt x="535304" y="279749"/>
                  <a:pt x="546639" y="268414"/>
                  <a:pt x="560545" y="268414"/>
                </a:cubicBezTo>
                <a:close/>
                <a:moveTo>
                  <a:pt x="426719" y="268414"/>
                </a:moveTo>
                <a:cubicBezTo>
                  <a:pt x="440626" y="268414"/>
                  <a:pt x="451960" y="279749"/>
                  <a:pt x="451960" y="293655"/>
                </a:cubicBezTo>
                <a:cubicBezTo>
                  <a:pt x="451960" y="307562"/>
                  <a:pt x="440626" y="318897"/>
                  <a:pt x="426719" y="318897"/>
                </a:cubicBezTo>
                <a:cubicBezTo>
                  <a:pt x="412813" y="318897"/>
                  <a:pt x="401478" y="307562"/>
                  <a:pt x="401478" y="293655"/>
                </a:cubicBezTo>
                <a:cubicBezTo>
                  <a:pt x="401478" y="279749"/>
                  <a:pt x="412813" y="268414"/>
                  <a:pt x="426719" y="268414"/>
                </a:cubicBezTo>
                <a:close/>
                <a:moveTo>
                  <a:pt x="292893" y="268414"/>
                </a:moveTo>
                <a:cubicBezTo>
                  <a:pt x="306800" y="268414"/>
                  <a:pt x="318135" y="279749"/>
                  <a:pt x="318135" y="293655"/>
                </a:cubicBezTo>
                <a:cubicBezTo>
                  <a:pt x="318135" y="307562"/>
                  <a:pt x="306800" y="318897"/>
                  <a:pt x="292893" y="318897"/>
                </a:cubicBezTo>
                <a:cubicBezTo>
                  <a:pt x="278987" y="318897"/>
                  <a:pt x="267652" y="307562"/>
                  <a:pt x="267652" y="293655"/>
                </a:cubicBezTo>
                <a:cubicBezTo>
                  <a:pt x="267652" y="279749"/>
                  <a:pt x="278987" y="268414"/>
                  <a:pt x="292893" y="268414"/>
                </a:cubicBezTo>
                <a:close/>
                <a:moveTo>
                  <a:pt x="159067" y="268414"/>
                </a:moveTo>
                <a:cubicBezTo>
                  <a:pt x="172974" y="268414"/>
                  <a:pt x="184309" y="279749"/>
                  <a:pt x="184309" y="293655"/>
                </a:cubicBezTo>
                <a:cubicBezTo>
                  <a:pt x="184309" y="307562"/>
                  <a:pt x="172974" y="318897"/>
                  <a:pt x="159067" y="318897"/>
                </a:cubicBezTo>
                <a:cubicBezTo>
                  <a:pt x="145161" y="318897"/>
                  <a:pt x="133826" y="307562"/>
                  <a:pt x="133826" y="293655"/>
                </a:cubicBezTo>
                <a:cubicBezTo>
                  <a:pt x="133826" y="279749"/>
                  <a:pt x="145161" y="268414"/>
                  <a:pt x="159067" y="268414"/>
                </a:cubicBezTo>
                <a:close/>
                <a:moveTo>
                  <a:pt x="25241" y="268414"/>
                </a:moveTo>
                <a:cubicBezTo>
                  <a:pt x="39148" y="268414"/>
                  <a:pt x="50483" y="279749"/>
                  <a:pt x="50483" y="293655"/>
                </a:cubicBezTo>
                <a:cubicBezTo>
                  <a:pt x="50483" y="307562"/>
                  <a:pt x="39148" y="318897"/>
                  <a:pt x="25241" y="318897"/>
                </a:cubicBezTo>
                <a:cubicBezTo>
                  <a:pt x="11335" y="318897"/>
                  <a:pt x="0" y="307562"/>
                  <a:pt x="0" y="293655"/>
                </a:cubicBezTo>
                <a:cubicBezTo>
                  <a:pt x="0" y="279749"/>
                  <a:pt x="11335" y="268414"/>
                  <a:pt x="25241" y="268414"/>
                </a:cubicBezTo>
                <a:close/>
                <a:moveTo>
                  <a:pt x="560545" y="134207"/>
                </a:moveTo>
                <a:cubicBezTo>
                  <a:pt x="574452" y="134207"/>
                  <a:pt x="585786" y="145542"/>
                  <a:pt x="585786" y="159448"/>
                </a:cubicBezTo>
                <a:cubicBezTo>
                  <a:pt x="585691" y="173450"/>
                  <a:pt x="574452" y="184689"/>
                  <a:pt x="560545" y="184689"/>
                </a:cubicBezTo>
                <a:cubicBezTo>
                  <a:pt x="546639" y="184689"/>
                  <a:pt x="535304" y="173355"/>
                  <a:pt x="535304" y="159448"/>
                </a:cubicBezTo>
                <a:cubicBezTo>
                  <a:pt x="535304" y="145542"/>
                  <a:pt x="546639" y="134207"/>
                  <a:pt x="560545" y="134207"/>
                </a:cubicBezTo>
                <a:close/>
                <a:moveTo>
                  <a:pt x="426719" y="134207"/>
                </a:moveTo>
                <a:cubicBezTo>
                  <a:pt x="440626" y="134207"/>
                  <a:pt x="451960" y="145542"/>
                  <a:pt x="451960" y="159448"/>
                </a:cubicBezTo>
                <a:cubicBezTo>
                  <a:pt x="451865" y="173450"/>
                  <a:pt x="440626" y="184689"/>
                  <a:pt x="426719" y="184689"/>
                </a:cubicBezTo>
                <a:cubicBezTo>
                  <a:pt x="412813" y="184689"/>
                  <a:pt x="401478" y="173355"/>
                  <a:pt x="401478" y="159448"/>
                </a:cubicBezTo>
                <a:cubicBezTo>
                  <a:pt x="401478" y="145542"/>
                  <a:pt x="412813" y="134207"/>
                  <a:pt x="426719" y="134207"/>
                </a:cubicBezTo>
                <a:close/>
                <a:moveTo>
                  <a:pt x="292893" y="134207"/>
                </a:moveTo>
                <a:cubicBezTo>
                  <a:pt x="306800" y="134207"/>
                  <a:pt x="318135" y="145542"/>
                  <a:pt x="318135" y="159448"/>
                </a:cubicBezTo>
                <a:cubicBezTo>
                  <a:pt x="318039" y="173450"/>
                  <a:pt x="306800" y="184689"/>
                  <a:pt x="292893" y="184689"/>
                </a:cubicBezTo>
                <a:cubicBezTo>
                  <a:pt x="278987" y="184689"/>
                  <a:pt x="267652" y="173355"/>
                  <a:pt x="267652" y="159448"/>
                </a:cubicBezTo>
                <a:cubicBezTo>
                  <a:pt x="267652" y="145542"/>
                  <a:pt x="278987" y="134207"/>
                  <a:pt x="292893" y="134207"/>
                </a:cubicBezTo>
                <a:close/>
                <a:moveTo>
                  <a:pt x="159067" y="134207"/>
                </a:moveTo>
                <a:cubicBezTo>
                  <a:pt x="172974" y="134207"/>
                  <a:pt x="184309" y="145542"/>
                  <a:pt x="184309" y="159448"/>
                </a:cubicBezTo>
                <a:cubicBezTo>
                  <a:pt x="184213" y="173450"/>
                  <a:pt x="172974" y="184689"/>
                  <a:pt x="159067" y="184689"/>
                </a:cubicBezTo>
                <a:cubicBezTo>
                  <a:pt x="145161" y="184689"/>
                  <a:pt x="133826" y="173355"/>
                  <a:pt x="133826" y="159448"/>
                </a:cubicBezTo>
                <a:cubicBezTo>
                  <a:pt x="133826" y="145542"/>
                  <a:pt x="145161" y="134207"/>
                  <a:pt x="159067" y="134207"/>
                </a:cubicBezTo>
                <a:close/>
                <a:moveTo>
                  <a:pt x="25241" y="134207"/>
                </a:moveTo>
                <a:cubicBezTo>
                  <a:pt x="39148" y="134207"/>
                  <a:pt x="50483" y="145542"/>
                  <a:pt x="50483" y="159448"/>
                </a:cubicBezTo>
                <a:cubicBezTo>
                  <a:pt x="50387" y="173450"/>
                  <a:pt x="39148" y="184689"/>
                  <a:pt x="25241" y="184689"/>
                </a:cubicBezTo>
                <a:cubicBezTo>
                  <a:pt x="11335" y="184689"/>
                  <a:pt x="0" y="173355"/>
                  <a:pt x="0" y="159448"/>
                </a:cubicBezTo>
                <a:cubicBezTo>
                  <a:pt x="0" y="145542"/>
                  <a:pt x="11335" y="134207"/>
                  <a:pt x="25241" y="134207"/>
                </a:cubicBezTo>
                <a:close/>
                <a:moveTo>
                  <a:pt x="426719" y="95"/>
                </a:moveTo>
                <a:cubicBezTo>
                  <a:pt x="440721" y="95"/>
                  <a:pt x="451960" y="11430"/>
                  <a:pt x="451960" y="25336"/>
                </a:cubicBezTo>
                <a:cubicBezTo>
                  <a:pt x="451960" y="39243"/>
                  <a:pt x="440626" y="50482"/>
                  <a:pt x="426719" y="50482"/>
                </a:cubicBezTo>
                <a:cubicBezTo>
                  <a:pt x="412813" y="50482"/>
                  <a:pt x="401478" y="39148"/>
                  <a:pt x="401478" y="25241"/>
                </a:cubicBezTo>
                <a:cubicBezTo>
                  <a:pt x="401478" y="11334"/>
                  <a:pt x="412718" y="95"/>
                  <a:pt x="426719" y="95"/>
                </a:cubicBezTo>
                <a:close/>
                <a:moveTo>
                  <a:pt x="159067" y="95"/>
                </a:moveTo>
                <a:cubicBezTo>
                  <a:pt x="172974" y="95"/>
                  <a:pt x="184309" y="11430"/>
                  <a:pt x="184309" y="25336"/>
                </a:cubicBezTo>
                <a:cubicBezTo>
                  <a:pt x="184309" y="39243"/>
                  <a:pt x="172974" y="50482"/>
                  <a:pt x="159067" y="50482"/>
                </a:cubicBezTo>
                <a:cubicBezTo>
                  <a:pt x="145161" y="50482"/>
                  <a:pt x="133826" y="39148"/>
                  <a:pt x="133826" y="25241"/>
                </a:cubicBezTo>
                <a:cubicBezTo>
                  <a:pt x="133826" y="11334"/>
                  <a:pt x="145161" y="95"/>
                  <a:pt x="159067" y="95"/>
                </a:cubicBezTo>
                <a:close/>
                <a:moveTo>
                  <a:pt x="25241" y="95"/>
                </a:moveTo>
                <a:cubicBezTo>
                  <a:pt x="39148" y="95"/>
                  <a:pt x="50483" y="11430"/>
                  <a:pt x="50483" y="25336"/>
                </a:cubicBezTo>
                <a:cubicBezTo>
                  <a:pt x="50483" y="39243"/>
                  <a:pt x="39148" y="50482"/>
                  <a:pt x="25241" y="50482"/>
                </a:cubicBezTo>
                <a:cubicBezTo>
                  <a:pt x="11335" y="50482"/>
                  <a:pt x="0" y="39148"/>
                  <a:pt x="0" y="25241"/>
                </a:cubicBezTo>
                <a:cubicBezTo>
                  <a:pt x="0" y="11334"/>
                  <a:pt x="11335" y="95"/>
                  <a:pt x="25241" y="95"/>
                </a:cubicBezTo>
                <a:close/>
                <a:moveTo>
                  <a:pt x="560545" y="0"/>
                </a:moveTo>
                <a:cubicBezTo>
                  <a:pt x="574452" y="0"/>
                  <a:pt x="585786" y="11335"/>
                  <a:pt x="585786" y="25241"/>
                </a:cubicBezTo>
                <a:cubicBezTo>
                  <a:pt x="585786" y="39148"/>
                  <a:pt x="574452" y="50483"/>
                  <a:pt x="560545" y="50483"/>
                </a:cubicBezTo>
                <a:cubicBezTo>
                  <a:pt x="546639" y="50483"/>
                  <a:pt x="535304" y="39148"/>
                  <a:pt x="535304" y="25241"/>
                </a:cubicBezTo>
                <a:cubicBezTo>
                  <a:pt x="535304" y="11335"/>
                  <a:pt x="546639" y="0"/>
                  <a:pt x="560545" y="0"/>
                </a:cubicBezTo>
                <a:close/>
                <a:moveTo>
                  <a:pt x="292893" y="0"/>
                </a:moveTo>
                <a:cubicBezTo>
                  <a:pt x="306800" y="0"/>
                  <a:pt x="318135" y="11335"/>
                  <a:pt x="318135" y="25241"/>
                </a:cubicBezTo>
                <a:cubicBezTo>
                  <a:pt x="318135" y="39148"/>
                  <a:pt x="306800" y="50483"/>
                  <a:pt x="292893" y="50483"/>
                </a:cubicBezTo>
                <a:cubicBezTo>
                  <a:pt x="278987" y="50483"/>
                  <a:pt x="267652" y="39148"/>
                  <a:pt x="267652" y="25241"/>
                </a:cubicBezTo>
                <a:cubicBezTo>
                  <a:pt x="267652" y="11335"/>
                  <a:pt x="278987" y="0"/>
                  <a:pt x="2928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458230" y="44405"/>
            <a:ext cx="1259749" cy="706854"/>
            <a:chOff x="1087660" y="-36875"/>
            <a:chExt cx="1259749" cy="706854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</p:grpSpPr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1087660" y="-36874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257452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1427244" y="-36873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597037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1766829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936621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2106413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2276206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1087660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257452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4"/>
              </p:custDataLst>
            </p:nvPr>
          </p:nvSpPr>
          <p:spPr>
            <a:xfrm>
              <a:off x="1427244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5"/>
              </p:custDataLst>
            </p:nvPr>
          </p:nvSpPr>
          <p:spPr>
            <a:xfrm>
              <a:off x="1597037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6"/>
              </p:custDataLst>
            </p:nvPr>
          </p:nvSpPr>
          <p:spPr>
            <a:xfrm>
              <a:off x="1766829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7"/>
              </p:custDataLst>
            </p:nvPr>
          </p:nvSpPr>
          <p:spPr>
            <a:xfrm>
              <a:off x="1936621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8"/>
              </p:custDataLst>
            </p:nvPr>
          </p:nvSpPr>
          <p:spPr>
            <a:xfrm>
              <a:off x="2106413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9"/>
              </p:custDataLst>
            </p:nvPr>
          </p:nvSpPr>
          <p:spPr>
            <a:xfrm>
              <a:off x="2276206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0"/>
              </p:custDataLst>
            </p:nvPr>
          </p:nvSpPr>
          <p:spPr>
            <a:xfrm>
              <a:off x="1087660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1"/>
              </p:custDataLst>
            </p:nvPr>
          </p:nvSpPr>
          <p:spPr>
            <a:xfrm>
              <a:off x="1257452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2"/>
              </p:custDataLst>
            </p:nvPr>
          </p:nvSpPr>
          <p:spPr>
            <a:xfrm>
              <a:off x="1427244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3"/>
              </p:custDataLst>
            </p:nvPr>
          </p:nvSpPr>
          <p:spPr>
            <a:xfrm>
              <a:off x="1597037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4"/>
              </p:custDataLst>
            </p:nvPr>
          </p:nvSpPr>
          <p:spPr>
            <a:xfrm>
              <a:off x="1766829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5"/>
              </p:custDataLst>
            </p:nvPr>
          </p:nvSpPr>
          <p:spPr>
            <a:xfrm>
              <a:off x="1936621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6"/>
              </p:custDataLst>
            </p:nvPr>
          </p:nvSpPr>
          <p:spPr>
            <a:xfrm>
              <a:off x="2106413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27"/>
              </p:custDataLst>
            </p:nvPr>
          </p:nvSpPr>
          <p:spPr>
            <a:xfrm>
              <a:off x="2276206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28"/>
              </p:custDataLst>
            </p:nvPr>
          </p:nvSpPr>
          <p:spPr>
            <a:xfrm>
              <a:off x="1087660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29"/>
              </p:custDataLst>
            </p:nvPr>
          </p:nvSpPr>
          <p:spPr>
            <a:xfrm>
              <a:off x="1257452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0"/>
              </p:custDataLst>
            </p:nvPr>
          </p:nvSpPr>
          <p:spPr>
            <a:xfrm>
              <a:off x="1427244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1"/>
              </p:custDataLst>
            </p:nvPr>
          </p:nvSpPr>
          <p:spPr>
            <a:xfrm>
              <a:off x="1597037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2"/>
              </p:custDataLst>
            </p:nvPr>
          </p:nvSpPr>
          <p:spPr>
            <a:xfrm>
              <a:off x="1766829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3"/>
              </p:custDataLst>
            </p:nvPr>
          </p:nvSpPr>
          <p:spPr>
            <a:xfrm>
              <a:off x="1936621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4"/>
              </p:custDataLst>
            </p:nvPr>
          </p:nvSpPr>
          <p:spPr>
            <a:xfrm>
              <a:off x="2106413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35"/>
              </p:custDataLst>
            </p:nvPr>
          </p:nvSpPr>
          <p:spPr>
            <a:xfrm>
              <a:off x="2276206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6"/>
              </p:custDataLst>
            </p:nvPr>
          </p:nvSpPr>
          <p:spPr>
            <a:xfrm>
              <a:off x="1087660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37"/>
              </p:custDataLst>
            </p:nvPr>
          </p:nvSpPr>
          <p:spPr>
            <a:xfrm>
              <a:off x="1257452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38"/>
              </p:custDataLst>
            </p:nvPr>
          </p:nvSpPr>
          <p:spPr>
            <a:xfrm>
              <a:off x="1427244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9"/>
              </p:custDataLst>
            </p:nvPr>
          </p:nvSpPr>
          <p:spPr>
            <a:xfrm>
              <a:off x="1597037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0"/>
              </p:custDataLst>
            </p:nvPr>
          </p:nvSpPr>
          <p:spPr>
            <a:xfrm>
              <a:off x="1766829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1"/>
              </p:custDataLst>
            </p:nvPr>
          </p:nvSpPr>
          <p:spPr>
            <a:xfrm>
              <a:off x="1936621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2"/>
              </p:custDataLst>
            </p:nvPr>
          </p:nvSpPr>
          <p:spPr>
            <a:xfrm>
              <a:off x="2106413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3"/>
              </p:custDataLst>
            </p:nvPr>
          </p:nvSpPr>
          <p:spPr>
            <a:xfrm>
              <a:off x="2276206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4"/>
              </p:custDataLst>
            </p:nvPr>
          </p:nvSpPr>
          <p:spPr>
            <a:xfrm>
              <a:off x="1087660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45"/>
              </p:custDataLst>
            </p:nvPr>
          </p:nvSpPr>
          <p:spPr>
            <a:xfrm>
              <a:off x="1257452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46"/>
              </p:custDataLst>
            </p:nvPr>
          </p:nvSpPr>
          <p:spPr>
            <a:xfrm>
              <a:off x="1427244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47"/>
              </p:custDataLst>
            </p:nvPr>
          </p:nvSpPr>
          <p:spPr>
            <a:xfrm>
              <a:off x="1597037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48"/>
              </p:custDataLst>
            </p:nvPr>
          </p:nvSpPr>
          <p:spPr>
            <a:xfrm>
              <a:off x="1766829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49"/>
              </p:custDataLst>
            </p:nvPr>
          </p:nvSpPr>
          <p:spPr>
            <a:xfrm>
              <a:off x="1936621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0"/>
              </p:custDataLst>
            </p:nvPr>
          </p:nvSpPr>
          <p:spPr>
            <a:xfrm>
              <a:off x="2106413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1"/>
              </p:custDataLst>
            </p:nvPr>
          </p:nvSpPr>
          <p:spPr>
            <a:xfrm>
              <a:off x="2276206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8526145" y="1330325"/>
            <a:ext cx="2650490" cy="561340"/>
            <a:chOff x="2227248" y="4687873"/>
            <a:chExt cx="885578" cy="477117"/>
          </a:xfrm>
          <a:effectLst>
            <a:outerShdw blurRad="381000" dist="38100" sx="96000" sy="96000" algn="ctr" rotWithShape="0">
              <a:srgbClr val="002D64">
                <a:alpha val="40000"/>
              </a:srgbClr>
            </a:outerShdw>
          </a:effectLst>
        </p:grpSpPr>
        <p:sp>
          <p:nvSpPr>
            <p:cNvPr id="159" name="矩形: 圆角 158"/>
            <p:cNvSpPr/>
            <p:nvPr>
              <p:custDataLst>
                <p:tags r:id="rId52"/>
              </p:custDataLst>
            </p:nvPr>
          </p:nvSpPr>
          <p:spPr>
            <a:xfrm>
              <a:off x="2227248" y="4687873"/>
              <a:ext cx="885578" cy="4568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E34C"/>
                </a:gs>
                <a:gs pos="100000">
                  <a:schemeClr val="accent4"/>
                </a:gs>
              </a:gsLst>
              <a:lin ang="5400000" scaled="1"/>
            </a:gradFill>
            <a:ln w="19050">
              <a:noFill/>
            </a:ln>
            <a:effectLst>
              <a:outerShdw blurRad="63500" dist="25400" dir="5400000" algn="ctr" rotWithShape="0">
                <a:srgbClr val="0443A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309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60" name="文本框 159"/>
            <p:cNvSpPr txBox="1"/>
            <p:nvPr>
              <p:custDataLst>
                <p:tags r:id="rId53"/>
              </p:custDataLst>
            </p:nvPr>
          </p:nvSpPr>
          <p:spPr>
            <a:xfrm>
              <a:off x="2286417" y="4704611"/>
              <a:ext cx="770040" cy="4603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effectLst>
                    <a:innerShdw blurRad="38100" dist="25400" dir="13500000">
                      <a:schemeClr val="accent2">
                        <a:lumMod val="75000"/>
                        <a:alpha val="100000"/>
                      </a:schemeClr>
                    </a:innerShdw>
                  </a:effectLst>
                  <a:latin typeface="阿里巴巴普惠体 H" panose="00020600040101010101" charset="-122"/>
                  <a:ea typeface="阿里巴巴普惠体 H" panose="00020600040101010101" charset="-122"/>
                  <a:cs typeface="阿里巴巴普惠体" panose="00020600040101010101" charset="-122"/>
                  <a:sym typeface="+mn-ea"/>
                </a:rPr>
                <a:t>PART THREE</a:t>
              </a:r>
              <a:endParaRPr lang="en-US" altLang="zh-CN" sz="2600" dirty="0">
                <a:solidFill>
                  <a:schemeClr val="bg1"/>
                </a:solidFill>
                <a:effectLst>
                  <a:innerShdw blurRad="38100" dist="25400" dir="13500000">
                    <a:schemeClr val="accent2">
                      <a:lumMod val="75000"/>
                      <a:alpha val="100000"/>
                    </a:schemeClr>
                  </a:innerShdw>
                </a:effectLst>
                <a:latin typeface="阿里巴巴普惠体 H" panose="00020600040101010101" charset="-122"/>
                <a:ea typeface="阿里巴巴普惠体 H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pic>
        <p:nvPicPr>
          <p:cNvPr id="79" name="图片 78" descr="51miz-E916014-BC440285"/>
          <p:cNvPicPr>
            <a:picLocks noChangeAspect="1"/>
          </p:cNvPicPr>
          <p:nvPr/>
        </p:nvPicPr>
        <p:blipFill>
          <a:blip r:embed="rId54">
            <a:lum bright="12000"/>
          </a:blip>
          <a:stretch>
            <a:fillRect/>
          </a:stretch>
        </p:blipFill>
        <p:spPr>
          <a:xfrm>
            <a:off x="2735580" y="993775"/>
            <a:ext cx="1271270" cy="1132205"/>
          </a:xfrm>
          <a:prstGeom prst="rect">
            <a:avLst/>
          </a:prstGeom>
          <a:effectLst>
            <a:outerShdw blurRad="25400" dist="12700" dir="5400000" algn="t" rotWithShape="0">
              <a:srgbClr val="0443A2">
                <a:alpha val="70000"/>
              </a:srgbClr>
            </a:outerShdw>
          </a:effectLst>
        </p:spPr>
      </p:pic>
      <p:sp>
        <p:nvSpPr>
          <p:cNvPr id="68" name="文本框 67"/>
          <p:cNvSpPr txBox="1"/>
          <p:nvPr/>
        </p:nvSpPr>
        <p:spPr>
          <a:xfrm>
            <a:off x="6260465" y="3519805"/>
            <a:ext cx="490093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We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need 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dreams</a:t>
            </a:r>
            <a:endParaRPr sz="1900" b="1" cap="all">
              <a:solidFill>
                <a:schemeClr val="tx1">
                  <a:lumMod val="75000"/>
                  <a:lumOff val="25000"/>
                </a:schemeClr>
              </a:solidFill>
              <a:uFillTx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7637780" y="4022725"/>
            <a:ext cx="3413125" cy="937260"/>
            <a:chOff x="12028" y="6311"/>
            <a:chExt cx="5375" cy="1476"/>
          </a:xfrm>
        </p:grpSpPr>
        <p:sp>
          <p:nvSpPr>
            <p:cNvPr id="76" name="文本框 75"/>
            <p:cNvSpPr txBox="1"/>
            <p:nvPr>
              <p:custDataLst>
                <p:tags r:id="rId55"/>
              </p:custDataLst>
            </p:nvPr>
          </p:nvSpPr>
          <p:spPr>
            <a:xfrm>
              <a:off x="12028" y="6311"/>
              <a:ext cx="1639" cy="1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500" b="1" dirty="0">
                  <a:solidFill>
                    <a:schemeClr val="bg1"/>
                  </a:solidFill>
                  <a:effectLst>
                    <a:outerShdw blurRad="63500" dist="38100" dir="5400000" algn="ctr" rotWithShape="0">
                      <a:srgbClr val="054FBF">
                        <a:alpha val="100000"/>
                      </a:srgbClr>
                    </a:outerShdw>
                  </a:effectLst>
                  <a:cs typeface="阿里巴巴普惠体" panose="00020600040101010101" charset="-122"/>
                </a:rPr>
                <a:t>03</a:t>
              </a:r>
              <a:endParaRPr lang="en-US" altLang="zh-CN" sz="5500" b="1" dirty="0">
                <a:solidFill>
                  <a:schemeClr val="bg1"/>
                </a:solidFill>
                <a:effectLst>
                  <a:outerShdw blurRad="63500" dist="38100" dir="5400000" algn="ctr" rotWithShape="0">
                    <a:srgbClr val="054FBF">
                      <a:alpha val="100000"/>
                    </a:srgbClr>
                  </a:outerShdw>
                </a:effectLst>
                <a:cs typeface="阿里巴巴普惠体" panose="00020600040101010101" charset="-122"/>
              </a:endParaRPr>
            </a:p>
          </p:txBody>
        </p:sp>
        <p:cxnSp>
          <p:nvCxnSpPr>
            <p:cNvPr id="77" name="直接连接符 76"/>
            <p:cNvCxnSpPr/>
            <p:nvPr>
              <p:custDataLst>
                <p:tags r:id="rId56"/>
              </p:custDataLst>
            </p:nvPr>
          </p:nvCxnSpPr>
          <p:spPr>
            <a:xfrm>
              <a:off x="13668" y="7052"/>
              <a:ext cx="269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6741" y="6745"/>
              <a:ext cx="662" cy="662"/>
              <a:chOff x="6253" y="9263"/>
              <a:chExt cx="522" cy="522"/>
            </a:xfrm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grpSpPr>
          <p:sp>
            <p:nvSpPr>
              <p:cNvPr id="80" name="椭圆 79"/>
              <p:cNvSpPr/>
              <p:nvPr>
                <p:custDataLst>
                  <p:tags r:id="rId57"/>
                </p:custDataLst>
              </p:nvPr>
            </p:nvSpPr>
            <p:spPr>
              <a:xfrm>
                <a:off x="6253" y="9263"/>
                <a:ext cx="522" cy="52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cxnSp>
            <p:nvCxnSpPr>
              <p:cNvPr id="93" name="直接箭头连接符 92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6340" y="9516"/>
                <a:ext cx="337" cy="0"/>
              </a:xfrm>
              <a:prstGeom prst="straightConnector1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3" grpId="0"/>
      <p:bldP spid="9" grpId="0"/>
      <p:bldP spid="13" grpId="0" bldLvl="0" animBg="1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阿里巴巴普惠体" panose="00020600040101010101" charset="-122"/>
                </a:rPr>
                <a:t>我们需要梦想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4555" y="1536065"/>
            <a:ext cx="8094345" cy="650875"/>
            <a:chOff x="1947" y="3358"/>
            <a:chExt cx="12747" cy="1025"/>
          </a:xfrm>
        </p:grpSpPr>
        <p:sp>
          <p:nvSpPr>
            <p:cNvPr id="15" name="圆角矩形 14"/>
            <p:cNvSpPr/>
            <p:nvPr/>
          </p:nvSpPr>
          <p:spPr>
            <a:xfrm>
              <a:off x="1947" y="4000"/>
              <a:ext cx="11349" cy="3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C8EFA">
                    <a:alpha val="6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42" y="3358"/>
              <a:ext cx="12652" cy="1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我们需要梦想，我们更需要为梦想而奋斗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!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909638" y="2472055"/>
            <a:ext cx="10372725" cy="3095625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cs typeface="阿里巴巴普惠体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1100" y="2907348"/>
            <a:ext cx="5765165" cy="2225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       梦想并不是参天大树，而是一颗</a:t>
            </a: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小种子</a:t>
            </a: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，</a:t>
            </a:r>
            <a:r>
              <a:rPr lang="en-US" altLang="zh-CN" sz="2400" u="sng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需要你去播种，去耕耘</a:t>
            </a: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;梦想并不是一片绿洲，而是一片</a:t>
            </a: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荒漠</a:t>
            </a: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，</a:t>
            </a:r>
            <a:r>
              <a:rPr lang="en-US" altLang="zh-CN" sz="2400" u="sng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需要你在上面栽种上绿色。</a:t>
            </a:r>
            <a:endParaRPr lang="en-US" altLang="zh-CN" sz="2400" u="sng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11" name="图片 10" descr="P-10297745-1027378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lum bright="6000" contrast="12000"/>
          </a:blip>
          <a:srcRect t="10630" b="10670"/>
          <a:stretch>
            <a:fillRect/>
          </a:stretch>
        </p:blipFill>
        <p:spPr>
          <a:xfrm>
            <a:off x="7178675" y="3048953"/>
            <a:ext cx="3695065" cy="1941830"/>
          </a:xfrm>
          <a:prstGeom prst="roundRect">
            <a:avLst>
              <a:gd name="adj" fmla="val 8157"/>
            </a:avLst>
          </a:prstGeom>
          <a:effectLst>
            <a:outerShdw blurRad="63500" dist="25400" dir="5400000" algn="t" rotWithShape="0">
              <a:srgbClr val="0443A2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9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阿里巴巴普惠体" panose="00020600040101010101" charset="-122"/>
                </a:rPr>
                <a:t>我们需要梦想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2043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0740" y="1870710"/>
            <a:ext cx="3623310" cy="3577590"/>
            <a:chOff x="1471" y="2945"/>
            <a:chExt cx="5706" cy="5634"/>
          </a:xfrm>
        </p:grpSpPr>
        <p:sp>
          <p:nvSpPr>
            <p:cNvPr id="117" name="圆角矩形 116"/>
            <p:cNvSpPr/>
            <p:nvPr>
              <p:custDataLst>
                <p:tags r:id="rId12"/>
              </p:custDataLst>
            </p:nvPr>
          </p:nvSpPr>
          <p:spPr>
            <a:xfrm>
              <a:off x="1471" y="2945"/>
              <a:ext cx="5706" cy="5635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8" name="圆角矩形 27"/>
            <p:cNvSpPr/>
            <p:nvPr>
              <p:custDataLst>
                <p:tags r:id="rId13"/>
              </p:custDataLst>
            </p:nvPr>
          </p:nvSpPr>
          <p:spPr>
            <a:xfrm>
              <a:off x="2028" y="3510"/>
              <a:ext cx="1996" cy="812"/>
            </a:xfrm>
            <a:prstGeom prst="roundRect">
              <a:avLst>
                <a:gd name="adj" fmla="val 27706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300" b="1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梦想</a:t>
              </a:r>
              <a:endParaRPr lang="zh-CN" altLang="en-US" sz="23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4"/>
              </p:custDataLst>
            </p:nvPr>
          </p:nvSpPr>
          <p:spPr>
            <a:xfrm>
              <a:off x="1886" y="4564"/>
              <a:ext cx="4876" cy="3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lnSpc>
                  <a:spcPct val="170000"/>
                </a:lnSpc>
                <a:buClrTx/>
                <a:buSzTx/>
                <a:buFontTx/>
              </a:pP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如果你想成为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老师</a:t>
              </a: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，</a:t>
              </a:r>
              <a:endPara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  <a:p>
              <a:pPr lvl="0" algn="l">
                <a:lnSpc>
                  <a:spcPct val="170000"/>
                </a:lnSpc>
                <a:buClrTx/>
                <a:buSzTx/>
                <a:buFontTx/>
              </a:pP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你就要衣带渐宽终不悔，为伊消得人憔悴;</a:t>
              </a:r>
              <a:endPara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29220" y="1870075"/>
            <a:ext cx="3623310" cy="3578225"/>
            <a:chOff x="1471" y="2945"/>
            <a:chExt cx="5706" cy="5635"/>
          </a:xfrm>
        </p:grpSpPr>
        <p:sp>
          <p:nvSpPr>
            <p:cNvPr id="20" name="圆角矩形 19"/>
            <p:cNvSpPr/>
            <p:nvPr>
              <p:custDataLst>
                <p:tags r:id="rId15"/>
              </p:custDataLst>
            </p:nvPr>
          </p:nvSpPr>
          <p:spPr>
            <a:xfrm>
              <a:off x="1471" y="2945"/>
              <a:ext cx="5706" cy="5635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1" name="圆角矩形 20"/>
            <p:cNvSpPr/>
            <p:nvPr>
              <p:custDataLst>
                <p:tags r:id="rId16"/>
              </p:custDataLst>
            </p:nvPr>
          </p:nvSpPr>
          <p:spPr>
            <a:xfrm>
              <a:off x="2028" y="3510"/>
              <a:ext cx="1996" cy="812"/>
            </a:xfrm>
            <a:prstGeom prst="roundRect">
              <a:avLst>
                <a:gd name="adj" fmla="val 27706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300" b="1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梦想</a:t>
              </a:r>
              <a:endParaRPr lang="zh-CN" altLang="en-US" sz="23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1886" y="4709"/>
              <a:ext cx="4876" cy="3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如果你要想成为社会的</a:t>
              </a:r>
              <a:r>
                <a:rPr lang="en-US" altLang="zh-CN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有用之材</a:t>
              </a: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，</a:t>
              </a:r>
              <a:endPara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你就要闻鸡起舞，醉里挑灯看剑……</a:t>
              </a:r>
              <a:endPara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pic>
        <p:nvPicPr>
          <p:cNvPr id="25" name="图片 24" descr="P-10259030-10238140"/>
          <p:cNvPicPr>
            <a:picLocks noChangeAspect="1"/>
          </p:cNvPicPr>
          <p:nvPr/>
        </p:nvPicPr>
        <p:blipFill>
          <a:blip r:embed="rId18">
            <a:lum bright="6000"/>
          </a:blip>
          <a:stretch>
            <a:fillRect/>
          </a:stretch>
        </p:blipFill>
        <p:spPr>
          <a:xfrm>
            <a:off x="4852035" y="1768475"/>
            <a:ext cx="2489200" cy="3784600"/>
          </a:xfrm>
          <a:prstGeom prst="rect">
            <a:avLst/>
          </a:prstGeom>
          <a:effectLst>
            <a:outerShdw blurRad="63500" dist="25400" dir="5400000" algn="t" rotWithShape="0">
              <a:srgbClr val="054FBF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阿里巴巴普惠体" panose="00020600040101010101" charset="-122"/>
                </a:rPr>
                <a:t>我们需要梦想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909955" y="2226310"/>
            <a:ext cx="10372725" cy="3281045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cs typeface="阿里巴巴普惠体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50255" y="2693353"/>
            <a:ext cx="5053965" cy="234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   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梦想并不是没有目的的去空想，而是需要以奋斗为基石，没有梦想的奋斗是不明智的，不去奋斗的梦想同样也是无用的。</a:t>
            </a:r>
            <a:endParaRPr lang="zh-CN" altLang="en-US" sz="2400" u="sng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380355" y="1365885"/>
            <a:ext cx="1431290" cy="515620"/>
          </a:xfrm>
          <a:prstGeom prst="roundRect">
            <a:avLst>
              <a:gd name="adj" fmla="val 27706"/>
            </a:avLst>
          </a:prstGeom>
          <a:solidFill>
            <a:srgbClr val="4C8E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3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梦</a:t>
            </a:r>
            <a:r>
              <a:rPr lang="en-US" altLang="zh-CN" sz="23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 </a:t>
            </a:r>
            <a:r>
              <a:rPr lang="zh-CN" altLang="en-US" sz="23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想</a:t>
            </a:r>
            <a:endParaRPr lang="zh-CN" altLang="en-US" sz="2300" b="1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7" name="图片 6" descr="P-10287869-10264842"/>
          <p:cNvPicPr>
            <a:picLocks noChangeAspect="1"/>
          </p:cNvPicPr>
          <p:nvPr/>
        </p:nvPicPr>
        <p:blipFill>
          <a:blip r:embed="rId12">
            <a:lum bright="6000" contrast="6000"/>
          </a:blip>
          <a:stretch>
            <a:fillRect/>
          </a:stretch>
        </p:blipFill>
        <p:spPr>
          <a:xfrm>
            <a:off x="1455420" y="2594610"/>
            <a:ext cx="3811905" cy="2544445"/>
          </a:xfrm>
          <a:prstGeom prst="roundRect">
            <a:avLst>
              <a:gd name="adj" fmla="val 9773"/>
            </a:avLst>
          </a:prstGeom>
          <a:effectLst>
            <a:outerShdw blurRad="63500" dist="25400" dir="5400000" algn="t" rotWithShape="0">
              <a:srgbClr val="054FBF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9" grpId="0" animBg="1"/>
      <p:bldP spid="12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 descr="03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t="12978" r="29589" b="16467"/>
          <a:stretch>
            <a:fillRect/>
          </a:stretch>
        </p:blipFill>
        <p:spPr>
          <a:xfrm flipH="1">
            <a:off x="0" y="0"/>
            <a:ext cx="12236450" cy="68757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-15240" y="635"/>
            <a:ext cx="12251690" cy="6875145"/>
          </a:xfrm>
          <a:prstGeom prst="rect">
            <a:avLst/>
          </a:prstGeom>
          <a:gradFill>
            <a:gsLst>
              <a:gs pos="20000">
                <a:schemeClr val="bg1">
                  <a:alpha val="0"/>
                </a:schemeClr>
              </a:gs>
              <a:gs pos="95000">
                <a:srgbClr val="4C8EF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00205" y="0"/>
            <a:ext cx="45720" cy="6858000"/>
            <a:chOff x="716" y="0"/>
            <a:chExt cx="72" cy="10800"/>
          </a:xfrm>
        </p:grpSpPr>
        <p:cxnSp>
          <p:nvCxnSpPr>
            <p:cNvPr id="74" name="直接连接符 73"/>
            <p:cNvCxnSpPr/>
            <p:nvPr>
              <p:custDataLst>
                <p:tags r:id="rId2"/>
              </p:custDataLst>
            </p:nvPr>
          </p:nvCxnSpPr>
          <p:spPr>
            <a:xfrm>
              <a:off x="752" y="0"/>
              <a:ext cx="0" cy="10800"/>
            </a:xfrm>
            <a:prstGeom prst="line">
              <a:avLst/>
            </a:prstGeom>
            <a:ln w="12700" cap="rnd">
              <a:solidFill>
                <a:schemeClr val="bg1">
                  <a:alpha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716" y="262"/>
              <a:ext cx="72" cy="94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latin typeface="+mj-lt"/>
                <a:cs typeface="阿里巴巴普惠体" panose="0002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2345055" y="2124710"/>
            <a:ext cx="8986520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92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为梦想全力以赴</a:t>
            </a:r>
            <a:endParaRPr lang="zh-CN" altLang="en-US" sz="92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4420" y="2048510"/>
            <a:ext cx="8987155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92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为梦想全力以赴</a:t>
            </a:r>
            <a:endParaRPr lang="zh-CN" altLang="en-US" sz="92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3" name="任意多边形: 形状 9"/>
          <p:cNvSpPr/>
          <p:nvPr userDrawn="1"/>
        </p:nvSpPr>
        <p:spPr>
          <a:xfrm rot="5400000">
            <a:off x="363916" y="5257439"/>
            <a:ext cx="660800" cy="1419490"/>
          </a:xfrm>
          <a:custGeom>
            <a:avLst/>
            <a:gdLst>
              <a:gd name="connsiteX0" fmla="*/ 560545 w 585786"/>
              <a:gd name="connsiteY0" fmla="*/ 1207865 h 1258348"/>
              <a:gd name="connsiteX1" fmla="*/ 585786 w 585786"/>
              <a:gd name="connsiteY1" fmla="*/ 1233106 h 1258348"/>
              <a:gd name="connsiteX2" fmla="*/ 560545 w 585786"/>
              <a:gd name="connsiteY2" fmla="*/ 1258348 h 1258348"/>
              <a:gd name="connsiteX3" fmla="*/ 535304 w 585786"/>
              <a:gd name="connsiteY3" fmla="*/ 1233106 h 1258348"/>
              <a:gd name="connsiteX4" fmla="*/ 560545 w 585786"/>
              <a:gd name="connsiteY4" fmla="*/ 1207865 h 1258348"/>
              <a:gd name="connsiteX5" fmla="*/ 426719 w 585786"/>
              <a:gd name="connsiteY5" fmla="*/ 1207865 h 1258348"/>
              <a:gd name="connsiteX6" fmla="*/ 451960 w 585786"/>
              <a:gd name="connsiteY6" fmla="*/ 1233106 h 1258348"/>
              <a:gd name="connsiteX7" fmla="*/ 426719 w 585786"/>
              <a:gd name="connsiteY7" fmla="*/ 1258348 h 1258348"/>
              <a:gd name="connsiteX8" fmla="*/ 401478 w 585786"/>
              <a:gd name="connsiteY8" fmla="*/ 1233106 h 1258348"/>
              <a:gd name="connsiteX9" fmla="*/ 426719 w 585786"/>
              <a:gd name="connsiteY9" fmla="*/ 1207865 h 1258348"/>
              <a:gd name="connsiteX10" fmla="*/ 292893 w 585786"/>
              <a:gd name="connsiteY10" fmla="*/ 1207865 h 1258348"/>
              <a:gd name="connsiteX11" fmla="*/ 318135 w 585786"/>
              <a:gd name="connsiteY11" fmla="*/ 1233106 h 1258348"/>
              <a:gd name="connsiteX12" fmla="*/ 292893 w 585786"/>
              <a:gd name="connsiteY12" fmla="*/ 1258348 h 1258348"/>
              <a:gd name="connsiteX13" fmla="*/ 267652 w 585786"/>
              <a:gd name="connsiteY13" fmla="*/ 1233106 h 1258348"/>
              <a:gd name="connsiteX14" fmla="*/ 292893 w 585786"/>
              <a:gd name="connsiteY14" fmla="*/ 1207865 h 1258348"/>
              <a:gd name="connsiteX15" fmla="*/ 159067 w 585786"/>
              <a:gd name="connsiteY15" fmla="*/ 1207865 h 1258348"/>
              <a:gd name="connsiteX16" fmla="*/ 184309 w 585786"/>
              <a:gd name="connsiteY16" fmla="*/ 1233106 h 1258348"/>
              <a:gd name="connsiteX17" fmla="*/ 159067 w 585786"/>
              <a:gd name="connsiteY17" fmla="*/ 1258348 h 1258348"/>
              <a:gd name="connsiteX18" fmla="*/ 133826 w 585786"/>
              <a:gd name="connsiteY18" fmla="*/ 1233106 h 1258348"/>
              <a:gd name="connsiteX19" fmla="*/ 159067 w 585786"/>
              <a:gd name="connsiteY19" fmla="*/ 1207865 h 1258348"/>
              <a:gd name="connsiteX20" fmla="*/ 25241 w 585786"/>
              <a:gd name="connsiteY20" fmla="*/ 1207865 h 1258348"/>
              <a:gd name="connsiteX21" fmla="*/ 50483 w 585786"/>
              <a:gd name="connsiteY21" fmla="*/ 1233106 h 1258348"/>
              <a:gd name="connsiteX22" fmla="*/ 25241 w 585786"/>
              <a:gd name="connsiteY22" fmla="*/ 1258348 h 1258348"/>
              <a:gd name="connsiteX23" fmla="*/ 0 w 585786"/>
              <a:gd name="connsiteY23" fmla="*/ 1233106 h 1258348"/>
              <a:gd name="connsiteX24" fmla="*/ 25241 w 585786"/>
              <a:gd name="connsiteY24" fmla="*/ 1207865 h 1258348"/>
              <a:gd name="connsiteX25" fmla="*/ 426719 w 585786"/>
              <a:gd name="connsiteY25" fmla="*/ 1073753 h 1258348"/>
              <a:gd name="connsiteX26" fmla="*/ 451961 w 585786"/>
              <a:gd name="connsiteY26" fmla="*/ 1098994 h 1258348"/>
              <a:gd name="connsiteX27" fmla="*/ 426719 w 585786"/>
              <a:gd name="connsiteY27" fmla="*/ 1124236 h 1258348"/>
              <a:gd name="connsiteX28" fmla="*/ 401478 w 585786"/>
              <a:gd name="connsiteY28" fmla="*/ 1098994 h 1258348"/>
              <a:gd name="connsiteX29" fmla="*/ 426719 w 585786"/>
              <a:gd name="connsiteY29" fmla="*/ 1073753 h 1258348"/>
              <a:gd name="connsiteX30" fmla="*/ 292893 w 585786"/>
              <a:gd name="connsiteY30" fmla="*/ 1073753 h 1258348"/>
              <a:gd name="connsiteX31" fmla="*/ 318135 w 585786"/>
              <a:gd name="connsiteY31" fmla="*/ 1098994 h 1258348"/>
              <a:gd name="connsiteX32" fmla="*/ 292893 w 585786"/>
              <a:gd name="connsiteY32" fmla="*/ 1124236 h 1258348"/>
              <a:gd name="connsiteX33" fmla="*/ 267652 w 585786"/>
              <a:gd name="connsiteY33" fmla="*/ 1098994 h 1258348"/>
              <a:gd name="connsiteX34" fmla="*/ 292893 w 585786"/>
              <a:gd name="connsiteY34" fmla="*/ 1073753 h 1258348"/>
              <a:gd name="connsiteX35" fmla="*/ 159067 w 585786"/>
              <a:gd name="connsiteY35" fmla="*/ 1073753 h 1258348"/>
              <a:gd name="connsiteX36" fmla="*/ 184309 w 585786"/>
              <a:gd name="connsiteY36" fmla="*/ 1098994 h 1258348"/>
              <a:gd name="connsiteX37" fmla="*/ 159067 w 585786"/>
              <a:gd name="connsiteY37" fmla="*/ 1124236 h 1258348"/>
              <a:gd name="connsiteX38" fmla="*/ 133826 w 585786"/>
              <a:gd name="connsiteY38" fmla="*/ 1098994 h 1258348"/>
              <a:gd name="connsiteX39" fmla="*/ 159067 w 585786"/>
              <a:gd name="connsiteY39" fmla="*/ 1073753 h 1258348"/>
              <a:gd name="connsiteX40" fmla="*/ 25241 w 585786"/>
              <a:gd name="connsiteY40" fmla="*/ 1073753 h 1258348"/>
              <a:gd name="connsiteX41" fmla="*/ 50483 w 585786"/>
              <a:gd name="connsiteY41" fmla="*/ 1098994 h 1258348"/>
              <a:gd name="connsiteX42" fmla="*/ 25241 w 585786"/>
              <a:gd name="connsiteY42" fmla="*/ 1124236 h 1258348"/>
              <a:gd name="connsiteX43" fmla="*/ 0 w 585786"/>
              <a:gd name="connsiteY43" fmla="*/ 1098994 h 1258348"/>
              <a:gd name="connsiteX44" fmla="*/ 25241 w 585786"/>
              <a:gd name="connsiteY44" fmla="*/ 1073753 h 1258348"/>
              <a:gd name="connsiteX45" fmla="*/ 560545 w 585786"/>
              <a:gd name="connsiteY45" fmla="*/ 1073658 h 1258348"/>
              <a:gd name="connsiteX46" fmla="*/ 585786 w 585786"/>
              <a:gd name="connsiteY46" fmla="*/ 1098899 h 1258348"/>
              <a:gd name="connsiteX47" fmla="*/ 560545 w 585786"/>
              <a:gd name="connsiteY47" fmla="*/ 1124141 h 1258348"/>
              <a:gd name="connsiteX48" fmla="*/ 535304 w 585786"/>
              <a:gd name="connsiteY48" fmla="*/ 1098899 h 1258348"/>
              <a:gd name="connsiteX49" fmla="*/ 560545 w 585786"/>
              <a:gd name="connsiteY49" fmla="*/ 1073658 h 1258348"/>
              <a:gd name="connsiteX50" fmla="*/ 560545 w 585786"/>
              <a:gd name="connsiteY50" fmla="*/ 939451 h 1258348"/>
              <a:gd name="connsiteX51" fmla="*/ 585786 w 585786"/>
              <a:gd name="connsiteY51" fmla="*/ 964692 h 1258348"/>
              <a:gd name="connsiteX52" fmla="*/ 560545 w 585786"/>
              <a:gd name="connsiteY52" fmla="*/ 989933 h 1258348"/>
              <a:gd name="connsiteX53" fmla="*/ 535304 w 585786"/>
              <a:gd name="connsiteY53" fmla="*/ 964692 h 1258348"/>
              <a:gd name="connsiteX54" fmla="*/ 560545 w 585786"/>
              <a:gd name="connsiteY54" fmla="*/ 939451 h 1258348"/>
              <a:gd name="connsiteX55" fmla="*/ 426719 w 585786"/>
              <a:gd name="connsiteY55" fmla="*/ 939451 h 1258348"/>
              <a:gd name="connsiteX56" fmla="*/ 451960 w 585786"/>
              <a:gd name="connsiteY56" fmla="*/ 964692 h 1258348"/>
              <a:gd name="connsiteX57" fmla="*/ 426719 w 585786"/>
              <a:gd name="connsiteY57" fmla="*/ 989933 h 1258348"/>
              <a:gd name="connsiteX58" fmla="*/ 401478 w 585786"/>
              <a:gd name="connsiteY58" fmla="*/ 964692 h 1258348"/>
              <a:gd name="connsiteX59" fmla="*/ 426719 w 585786"/>
              <a:gd name="connsiteY59" fmla="*/ 939451 h 1258348"/>
              <a:gd name="connsiteX60" fmla="*/ 292893 w 585786"/>
              <a:gd name="connsiteY60" fmla="*/ 939451 h 1258348"/>
              <a:gd name="connsiteX61" fmla="*/ 318135 w 585786"/>
              <a:gd name="connsiteY61" fmla="*/ 964692 h 1258348"/>
              <a:gd name="connsiteX62" fmla="*/ 292893 w 585786"/>
              <a:gd name="connsiteY62" fmla="*/ 989933 h 1258348"/>
              <a:gd name="connsiteX63" fmla="*/ 267652 w 585786"/>
              <a:gd name="connsiteY63" fmla="*/ 964692 h 1258348"/>
              <a:gd name="connsiteX64" fmla="*/ 292893 w 585786"/>
              <a:gd name="connsiteY64" fmla="*/ 939451 h 1258348"/>
              <a:gd name="connsiteX65" fmla="*/ 159067 w 585786"/>
              <a:gd name="connsiteY65" fmla="*/ 939451 h 1258348"/>
              <a:gd name="connsiteX66" fmla="*/ 184309 w 585786"/>
              <a:gd name="connsiteY66" fmla="*/ 964692 h 1258348"/>
              <a:gd name="connsiteX67" fmla="*/ 159067 w 585786"/>
              <a:gd name="connsiteY67" fmla="*/ 989933 h 1258348"/>
              <a:gd name="connsiteX68" fmla="*/ 133826 w 585786"/>
              <a:gd name="connsiteY68" fmla="*/ 964692 h 1258348"/>
              <a:gd name="connsiteX69" fmla="*/ 159067 w 585786"/>
              <a:gd name="connsiteY69" fmla="*/ 939451 h 1258348"/>
              <a:gd name="connsiteX70" fmla="*/ 25241 w 585786"/>
              <a:gd name="connsiteY70" fmla="*/ 939451 h 1258348"/>
              <a:gd name="connsiteX71" fmla="*/ 50483 w 585786"/>
              <a:gd name="connsiteY71" fmla="*/ 964692 h 1258348"/>
              <a:gd name="connsiteX72" fmla="*/ 25241 w 585786"/>
              <a:gd name="connsiteY72" fmla="*/ 989933 h 1258348"/>
              <a:gd name="connsiteX73" fmla="*/ 0 w 585786"/>
              <a:gd name="connsiteY73" fmla="*/ 964692 h 1258348"/>
              <a:gd name="connsiteX74" fmla="*/ 25241 w 585786"/>
              <a:gd name="connsiteY74" fmla="*/ 939451 h 1258348"/>
              <a:gd name="connsiteX75" fmla="*/ 560545 w 585786"/>
              <a:gd name="connsiteY75" fmla="*/ 805243 h 1258348"/>
              <a:gd name="connsiteX76" fmla="*/ 585786 w 585786"/>
              <a:gd name="connsiteY76" fmla="*/ 830484 h 1258348"/>
              <a:gd name="connsiteX77" fmla="*/ 560545 w 585786"/>
              <a:gd name="connsiteY77" fmla="*/ 855726 h 1258348"/>
              <a:gd name="connsiteX78" fmla="*/ 535304 w 585786"/>
              <a:gd name="connsiteY78" fmla="*/ 830484 h 1258348"/>
              <a:gd name="connsiteX79" fmla="*/ 560545 w 585786"/>
              <a:gd name="connsiteY79" fmla="*/ 805243 h 1258348"/>
              <a:gd name="connsiteX80" fmla="*/ 426719 w 585786"/>
              <a:gd name="connsiteY80" fmla="*/ 805243 h 1258348"/>
              <a:gd name="connsiteX81" fmla="*/ 451960 w 585786"/>
              <a:gd name="connsiteY81" fmla="*/ 830484 h 1258348"/>
              <a:gd name="connsiteX82" fmla="*/ 426719 w 585786"/>
              <a:gd name="connsiteY82" fmla="*/ 855726 h 1258348"/>
              <a:gd name="connsiteX83" fmla="*/ 401478 w 585786"/>
              <a:gd name="connsiteY83" fmla="*/ 830484 h 1258348"/>
              <a:gd name="connsiteX84" fmla="*/ 426719 w 585786"/>
              <a:gd name="connsiteY84" fmla="*/ 805243 h 1258348"/>
              <a:gd name="connsiteX85" fmla="*/ 292893 w 585786"/>
              <a:gd name="connsiteY85" fmla="*/ 805243 h 1258348"/>
              <a:gd name="connsiteX86" fmla="*/ 318135 w 585786"/>
              <a:gd name="connsiteY86" fmla="*/ 830484 h 1258348"/>
              <a:gd name="connsiteX87" fmla="*/ 292893 w 585786"/>
              <a:gd name="connsiteY87" fmla="*/ 855726 h 1258348"/>
              <a:gd name="connsiteX88" fmla="*/ 267652 w 585786"/>
              <a:gd name="connsiteY88" fmla="*/ 830484 h 1258348"/>
              <a:gd name="connsiteX89" fmla="*/ 292893 w 585786"/>
              <a:gd name="connsiteY89" fmla="*/ 805243 h 1258348"/>
              <a:gd name="connsiteX90" fmla="*/ 159067 w 585786"/>
              <a:gd name="connsiteY90" fmla="*/ 805243 h 1258348"/>
              <a:gd name="connsiteX91" fmla="*/ 184309 w 585786"/>
              <a:gd name="connsiteY91" fmla="*/ 830484 h 1258348"/>
              <a:gd name="connsiteX92" fmla="*/ 159067 w 585786"/>
              <a:gd name="connsiteY92" fmla="*/ 855726 h 1258348"/>
              <a:gd name="connsiteX93" fmla="*/ 133826 w 585786"/>
              <a:gd name="connsiteY93" fmla="*/ 830484 h 1258348"/>
              <a:gd name="connsiteX94" fmla="*/ 159067 w 585786"/>
              <a:gd name="connsiteY94" fmla="*/ 805243 h 1258348"/>
              <a:gd name="connsiteX95" fmla="*/ 25241 w 585786"/>
              <a:gd name="connsiteY95" fmla="*/ 805243 h 1258348"/>
              <a:gd name="connsiteX96" fmla="*/ 50483 w 585786"/>
              <a:gd name="connsiteY96" fmla="*/ 830484 h 1258348"/>
              <a:gd name="connsiteX97" fmla="*/ 25241 w 585786"/>
              <a:gd name="connsiteY97" fmla="*/ 855726 h 1258348"/>
              <a:gd name="connsiteX98" fmla="*/ 0 w 585786"/>
              <a:gd name="connsiteY98" fmla="*/ 830484 h 1258348"/>
              <a:gd name="connsiteX99" fmla="*/ 25241 w 585786"/>
              <a:gd name="connsiteY99" fmla="*/ 805243 h 1258348"/>
              <a:gd name="connsiteX100" fmla="*/ 560545 w 585786"/>
              <a:gd name="connsiteY100" fmla="*/ 671036 h 1258348"/>
              <a:gd name="connsiteX101" fmla="*/ 585786 w 585786"/>
              <a:gd name="connsiteY101" fmla="*/ 696277 h 1258348"/>
              <a:gd name="connsiteX102" fmla="*/ 560545 w 585786"/>
              <a:gd name="connsiteY102" fmla="*/ 721518 h 1258348"/>
              <a:gd name="connsiteX103" fmla="*/ 535304 w 585786"/>
              <a:gd name="connsiteY103" fmla="*/ 696277 h 1258348"/>
              <a:gd name="connsiteX104" fmla="*/ 560545 w 585786"/>
              <a:gd name="connsiteY104" fmla="*/ 671036 h 1258348"/>
              <a:gd name="connsiteX105" fmla="*/ 426719 w 585786"/>
              <a:gd name="connsiteY105" fmla="*/ 671036 h 1258348"/>
              <a:gd name="connsiteX106" fmla="*/ 451960 w 585786"/>
              <a:gd name="connsiteY106" fmla="*/ 696277 h 1258348"/>
              <a:gd name="connsiteX107" fmla="*/ 426719 w 585786"/>
              <a:gd name="connsiteY107" fmla="*/ 721518 h 1258348"/>
              <a:gd name="connsiteX108" fmla="*/ 401478 w 585786"/>
              <a:gd name="connsiteY108" fmla="*/ 696277 h 1258348"/>
              <a:gd name="connsiteX109" fmla="*/ 426719 w 585786"/>
              <a:gd name="connsiteY109" fmla="*/ 671036 h 1258348"/>
              <a:gd name="connsiteX110" fmla="*/ 292893 w 585786"/>
              <a:gd name="connsiteY110" fmla="*/ 671036 h 1258348"/>
              <a:gd name="connsiteX111" fmla="*/ 318135 w 585786"/>
              <a:gd name="connsiteY111" fmla="*/ 696277 h 1258348"/>
              <a:gd name="connsiteX112" fmla="*/ 292893 w 585786"/>
              <a:gd name="connsiteY112" fmla="*/ 721518 h 1258348"/>
              <a:gd name="connsiteX113" fmla="*/ 267652 w 585786"/>
              <a:gd name="connsiteY113" fmla="*/ 696277 h 1258348"/>
              <a:gd name="connsiteX114" fmla="*/ 292893 w 585786"/>
              <a:gd name="connsiteY114" fmla="*/ 671036 h 1258348"/>
              <a:gd name="connsiteX115" fmla="*/ 159067 w 585786"/>
              <a:gd name="connsiteY115" fmla="*/ 671036 h 1258348"/>
              <a:gd name="connsiteX116" fmla="*/ 184309 w 585786"/>
              <a:gd name="connsiteY116" fmla="*/ 696277 h 1258348"/>
              <a:gd name="connsiteX117" fmla="*/ 159067 w 585786"/>
              <a:gd name="connsiteY117" fmla="*/ 721518 h 1258348"/>
              <a:gd name="connsiteX118" fmla="*/ 133826 w 585786"/>
              <a:gd name="connsiteY118" fmla="*/ 696277 h 1258348"/>
              <a:gd name="connsiteX119" fmla="*/ 159067 w 585786"/>
              <a:gd name="connsiteY119" fmla="*/ 671036 h 1258348"/>
              <a:gd name="connsiteX120" fmla="*/ 25241 w 585786"/>
              <a:gd name="connsiteY120" fmla="*/ 671036 h 1258348"/>
              <a:gd name="connsiteX121" fmla="*/ 50483 w 585786"/>
              <a:gd name="connsiteY121" fmla="*/ 696277 h 1258348"/>
              <a:gd name="connsiteX122" fmla="*/ 25241 w 585786"/>
              <a:gd name="connsiteY122" fmla="*/ 721518 h 1258348"/>
              <a:gd name="connsiteX123" fmla="*/ 0 w 585786"/>
              <a:gd name="connsiteY123" fmla="*/ 696277 h 1258348"/>
              <a:gd name="connsiteX124" fmla="*/ 25241 w 585786"/>
              <a:gd name="connsiteY124" fmla="*/ 671036 h 1258348"/>
              <a:gd name="connsiteX125" fmla="*/ 560545 w 585786"/>
              <a:gd name="connsiteY125" fmla="*/ 536829 h 1258348"/>
              <a:gd name="connsiteX126" fmla="*/ 585786 w 585786"/>
              <a:gd name="connsiteY126" fmla="*/ 562070 h 1258348"/>
              <a:gd name="connsiteX127" fmla="*/ 560545 w 585786"/>
              <a:gd name="connsiteY127" fmla="*/ 587312 h 1258348"/>
              <a:gd name="connsiteX128" fmla="*/ 535304 w 585786"/>
              <a:gd name="connsiteY128" fmla="*/ 562070 h 1258348"/>
              <a:gd name="connsiteX129" fmla="*/ 560545 w 585786"/>
              <a:gd name="connsiteY129" fmla="*/ 536829 h 1258348"/>
              <a:gd name="connsiteX130" fmla="*/ 426719 w 585786"/>
              <a:gd name="connsiteY130" fmla="*/ 536829 h 1258348"/>
              <a:gd name="connsiteX131" fmla="*/ 451960 w 585786"/>
              <a:gd name="connsiteY131" fmla="*/ 562070 h 1258348"/>
              <a:gd name="connsiteX132" fmla="*/ 426719 w 585786"/>
              <a:gd name="connsiteY132" fmla="*/ 587312 h 1258348"/>
              <a:gd name="connsiteX133" fmla="*/ 401478 w 585786"/>
              <a:gd name="connsiteY133" fmla="*/ 562070 h 1258348"/>
              <a:gd name="connsiteX134" fmla="*/ 426719 w 585786"/>
              <a:gd name="connsiteY134" fmla="*/ 536829 h 1258348"/>
              <a:gd name="connsiteX135" fmla="*/ 292893 w 585786"/>
              <a:gd name="connsiteY135" fmla="*/ 536829 h 1258348"/>
              <a:gd name="connsiteX136" fmla="*/ 318135 w 585786"/>
              <a:gd name="connsiteY136" fmla="*/ 562070 h 1258348"/>
              <a:gd name="connsiteX137" fmla="*/ 292893 w 585786"/>
              <a:gd name="connsiteY137" fmla="*/ 587312 h 1258348"/>
              <a:gd name="connsiteX138" fmla="*/ 267652 w 585786"/>
              <a:gd name="connsiteY138" fmla="*/ 562070 h 1258348"/>
              <a:gd name="connsiteX139" fmla="*/ 292893 w 585786"/>
              <a:gd name="connsiteY139" fmla="*/ 536829 h 1258348"/>
              <a:gd name="connsiteX140" fmla="*/ 159067 w 585786"/>
              <a:gd name="connsiteY140" fmla="*/ 536829 h 1258348"/>
              <a:gd name="connsiteX141" fmla="*/ 184309 w 585786"/>
              <a:gd name="connsiteY141" fmla="*/ 562070 h 1258348"/>
              <a:gd name="connsiteX142" fmla="*/ 159067 w 585786"/>
              <a:gd name="connsiteY142" fmla="*/ 587312 h 1258348"/>
              <a:gd name="connsiteX143" fmla="*/ 133826 w 585786"/>
              <a:gd name="connsiteY143" fmla="*/ 562070 h 1258348"/>
              <a:gd name="connsiteX144" fmla="*/ 159067 w 585786"/>
              <a:gd name="connsiteY144" fmla="*/ 536829 h 1258348"/>
              <a:gd name="connsiteX145" fmla="*/ 25241 w 585786"/>
              <a:gd name="connsiteY145" fmla="*/ 536829 h 1258348"/>
              <a:gd name="connsiteX146" fmla="*/ 50483 w 585786"/>
              <a:gd name="connsiteY146" fmla="*/ 562070 h 1258348"/>
              <a:gd name="connsiteX147" fmla="*/ 25241 w 585786"/>
              <a:gd name="connsiteY147" fmla="*/ 587312 h 1258348"/>
              <a:gd name="connsiteX148" fmla="*/ 0 w 585786"/>
              <a:gd name="connsiteY148" fmla="*/ 562070 h 1258348"/>
              <a:gd name="connsiteX149" fmla="*/ 25241 w 585786"/>
              <a:gd name="connsiteY149" fmla="*/ 536829 h 1258348"/>
              <a:gd name="connsiteX150" fmla="*/ 426719 w 585786"/>
              <a:gd name="connsiteY150" fmla="*/ 402717 h 1258348"/>
              <a:gd name="connsiteX151" fmla="*/ 451961 w 585786"/>
              <a:gd name="connsiteY151" fmla="*/ 427958 h 1258348"/>
              <a:gd name="connsiteX152" fmla="*/ 426719 w 585786"/>
              <a:gd name="connsiteY152" fmla="*/ 453199 h 1258348"/>
              <a:gd name="connsiteX153" fmla="*/ 401478 w 585786"/>
              <a:gd name="connsiteY153" fmla="*/ 427958 h 1258348"/>
              <a:gd name="connsiteX154" fmla="*/ 426719 w 585786"/>
              <a:gd name="connsiteY154" fmla="*/ 402717 h 1258348"/>
              <a:gd name="connsiteX155" fmla="*/ 292893 w 585786"/>
              <a:gd name="connsiteY155" fmla="*/ 402717 h 1258348"/>
              <a:gd name="connsiteX156" fmla="*/ 318135 w 585786"/>
              <a:gd name="connsiteY156" fmla="*/ 427958 h 1258348"/>
              <a:gd name="connsiteX157" fmla="*/ 292893 w 585786"/>
              <a:gd name="connsiteY157" fmla="*/ 453199 h 1258348"/>
              <a:gd name="connsiteX158" fmla="*/ 267652 w 585786"/>
              <a:gd name="connsiteY158" fmla="*/ 427958 h 1258348"/>
              <a:gd name="connsiteX159" fmla="*/ 292893 w 585786"/>
              <a:gd name="connsiteY159" fmla="*/ 402717 h 1258348"/>
              <a:gd name="connsiteX160" fmla="*/ 159067 w 585786"/>
              <a:gd name="connsiteY160" fmla="*/ 402717 h 1258348"/>
              <a:gd name="connsiteX161" fmla="*/ 184309 w 585786"/>
              <a:gd name="connsiteY161" fmla="*/ 427958 h 1258348"/>
              <a:gd name="connsiteX162" fmla="*/ 159067 w 585786"/>
              <a:gd name="connsiteY162" fmla="*/ 453199 h 1258348"/>
              <a:gd name="connsiteX163" fmla="*/ 133826 w 585786"/>
              <a:gd name="connsiteY163" fmla="*/ 427958 h 1258348"/>
              <a:gd name="connsiteX164" fmla="*/ 159067 w 585786"/>
              <a:gd name="connsiteY164" fmla="*/ 402717 h 1258348"/>
              <a:gd name="connsiteX165" fmla="*/ 25241 w 585786"/>
              <a:gd name="connsiteY165" fmla="*/ 402717 h 1258348"/>
              <a:gd name="connsiteX166" fmla="*/ 50483 w 585786"/>
              <a:gd name="connsiteY166" fmla="*/ 427958 h 1258348"/>
              <a:gd name="connsiteX167" fmla="*/ 25241 w 585786"/>
              <a:gd name="connsiteY167" fmla="*/ 453199 h 1258348"/>
              <a:gd name="connsiteX168" fmla="*/ 0 w 585786"/>
              <a:gd name="connsiteY168" fmla="*/ 427958 h 1258348"/>
              <a:gd name="connsiteX169" fmla="*/ 25241 w 585786"/>
              <a:gd name="connsiteY169" fmla="*/ 402717 h 1258348"/>
              <a:gd name="connsiteX170" fmla="*/ 560545 w 585786"/>
              <a:gd name="connsiteY170" fmla="*/ 402621 h 1258348"/>
              <a:gd name="connsiteX171" fmla="*/ 585786 w 585786"/>
              <a:gd name="connsiteY171" fmla="*/ 427862 h 1258348"/>
              <a:gd name="connsiteX172" fmla="*/ 560545 w 585786"/>
              <a:gd name="connsiteY172" fmla="*/ 453104 h 1258348"/>
              <a:gd name="connsiteX173" fmla="*/ 535304 w 585786"/>
              <a:gd name="connsiteY173" fmla="*/ 427862 h 1258348"/>
              <a:gd name="connsiteX174" fmla="*/ 560545 w 585786"/>
              <a:gd name="connsiteY174" fmla="*/ 402621 h 1258348"/>
              <a:gd name="connsiteX175" fmla="*/ 560545 w 585786"/>
              <a:gd name="connsiteY175" fmla="*/ 268414 h 1258348"/>
              <a:gd name="connsiteX176" fmla="*/ 585786 w 585786"/>
              <a:gd name="connsiteY176" fmla="*/ 293655 h 1258348"/>
              <a:gd name="connsiteX177" fmla="*/ 560545 w 585786"/>
              <a:gd name="connsiteY177" fmla="*/ 318897 h 1258348"/>
              <a:gd name="connsiteX178" fmla="*/ 535304 w 585786"/>
              <a:gd name="connsiteY178" fmla="*/ 293655 h 1258348"/>
              <a:gd name="connsiteX179" fmla="*/ 560545 w 585786"/>
              <a:gd name="connsiteY179" fmla="*/ 268414 h 1258348"/>
              <a:gd name="connsiteX180" fmla="*/ 426719 w 585786"/>
              <a:gd name="connsiteY180" fmla="*/ 268414 h 1258348"/>
              <a:gd name="connsiteX181" fmla="*/ 451960 w 585786"/>
              <a:gd name="connsiteY181" fmla="*/ 293655 h 1258348"/>
              <a:gd name="connsiteX182" fmla="*/ 426719 w 585786"/>
              <a:gd name="connsiteY182" fmla="*/ 318897 h 1258348"/>
              <a:gd name="connsiteX183" fmla="*/ 401478 w 585786"/>
              <a:gd name="connsiteY183" fmla="*/ 293655 h 1258348"/>
              <a:gd name="connsiteX184" fmla="*/ 426719 w 585786"/>
              <a:gd name="connsiteY184" fmla="*/ 268414 h 1258348"/>
              <a:gd name="connsiteX185" fmla="*/ 292893 w 585786"/>
              <a:gd name="connsiteY185" fmla="*/ 268414 h 1258348"/>
              <a:gd name="connsiteX186" fmla="*/ 318135 w 585786"/>
              <a:gd name="connsiteY186" fmla="*/ 293655 h 1258348"/>
              <a:gd name="connsiteX187" fmla="*/ 292893 w 585786"/>
              <a:gd name="connsiteY187" fmla="*/ 318897 h 1258348"/>
              <a:gd name="connsiteX188" fmla="*/ 267652 w 585786"/>
              <a:gd name="connsiteY188" fmla="*/ 293655 h 1258348"/>
              <a:gd name="connsiteX189" fmla="*/ 292893 w 585786"/>
              <a:gd name="connsiteY189" fmla="*/ 268414 h 1258348"/>
              <a:gd name="connsiteX190" fmla="*/ 159067 w 585786"/>
              <a:gd name="connsiteY190" fmla="*/ 268414 h 1258348"/>
              <a:gd name="connsiteX191" fmla="*/ 184309 w 585786"/>
              <a:gd name="connsiteY191" fmla="*/ 293655 h 1258348"/>
              <a:gd name="connsiteX192" fmla="*/ 159067 w 585786"/>
              <a:gd name="connsiteY192" fmla="*/ 318897 h 1258348"/>
              <a:gd name="connsiteX193" fmla="*/ 133826 w 585786"/>
              <a:gd name="connsiteY193" fmla="*/ 293655 h 1258348"/>
              <a:gd name="connsiteX194" fmla="*/ 159067 w 585786"/>
              <a:gd name="connsiteY194" fmla="*/ 268414 h 1258348"/>
              <a:gd name="connsiteX195" fmla="*/ 25241 w 585786"/>
              <a:gd name="connsiteY195" fmla="*/ 268414 h 1258348"/>
              <a:gd name="connsiteX196" fmla="*/ 50483 w 585786"/>
              <a:gd name="connsiteY196" fmla="*/ 293655 h 1258348"/>
              <a:gd name="connsiteX197" fmla="*/ 25241 w 585786"/>
              <a:gd name="connsiteY197" fmla="*/ 318897 h 1258348"/>
              <a:gd name="connsiteX198" fmla="*/ 0 w 585786"/>
              <a:gd name="connsiteY198" fmla="*/ 293655 h 1258348"/>
              <a:gd name="connsiteX199" fmla="*/ 25241 w 585786"/>
              <a:gd name="connsiteY199" fmla="*/ 268414 h 1258348"/>
              <a:gd name="connsiteX200" fmla="*/ 560545 w 585786"/>
              <a:gd name="connsiteY200" fmla="*/ 134207 h 1258348"/>
              <a:gd name="connsiteX201" fmla="*/ 585786 w 585786"/>
              <a:gd name="connsiteY201" fmla="*/ 159448 h 1258348"/>
              <a:gd name="connsiteX202" fmla="*/ 560545 w 585786"/>
              <a:gd name="connsiteY202" fmla="*/ 184689 h 1258348"/>
              <a:gd name="connsiteX203" fmla="*/ 535304 w 585786"/>
              <a:gd name="connsiteY203" fmla="*/ 159448 h 1258348"/>
              <a:gd name="connsiteX204" fmla="*/ 560545 w 585786"/>
              <a:gd name="connsiteY204" fmla="*/ 134207 h 1258348"/>
              <a:gd name="connsiteX205" fmla="*/ 426719 w 585786"/>
              <a:gd name="connsiteY205" fmla="*/ 134207 h 1258348"/>
              <a:gd name="connsiteX206" fmla="*/ 451960 w 585786"/>
              <a:gd name="connsiteY206" fmla="*/ 159448 h 1258348"/>
              <a:gd name="connsiteX207" fmla="*/ 426719 w 585786"/>
              <a:gd name="connsiteY207" fmla="*/ 184689 h 1258348"/>
              <a:gd name="connsiteX208" fmla="*/ 401478 w 585786"/>
              <a:gd name="connsiteY208" fmla="*/ 159448 h 1258348"/>
              <a:gd name="connsiteX209" fmla="*/ 426719 w 585786"/>
              <a:gd name="connsiteY209" fmla="*/ 134207 h 1258348"/>
              <a:gd name="connsiteX210" fmla="*/ 292893 w 585786"/>
              <a:gd name="connsiteY210" fmla="*/ 134207 h 1258348"/>
              <a:gd name="connsiteX211" fmla="*/ 318135 w 585786"/>
              <a:gd name="connsiteY211" fmla="*/ 159448 h 1258348"/>
              <a:gd name="connsiteX212" fmla="*/ 292893 w 585786"/>
              <a:gd name="connsiteY212" fmla="*/ 184689 h 1258348"/>
              <a:gd name="connsiteX213" fmla="*/ 267652 w 585786"/>
              <a:gd name="connsiteY213" fmla="*/ 159448 h 1258348"/>
              <a:gd name="connsiteX214" fmla="*/ 292893 w 585786"/>
              <a:gd name="connsiteY214" fmla="*/ 134207 h 1258348"/>
              <a:gd name="connsiteX215" fmla="*/ 159067 w 585786"/>
              <a:gd name="connsiteY215" fmla="*/ 134207 h 1258348"/>
              <a:gd name="connsiteX216" fmla="*/ 184309 w 585786"/>
              <a:gd name="connsiteY216" fmla="*/ 159448 h 1258348"/>
              <a:gd name="connsiteX217" fmla="*/ 159067 w 585786"/>
              <a:gd name="connsiteY217" fmla="*/ 184689 h 1258348"/>
              <a:gd name="connsiteX218" fmla="*/ 133826 w 585786"/>
              <a:gd name="connsiteY218" fmla="*/ 159448 h 1258348"/>
              <a:gd name="connsiteX219" fmla="*/ 159067 w 585786"/>
              <a:gd name="connsiteY219" fmla="*/ 134207 h 1258348"/>
              <a:gd name="connsiteX220" fmla="*/ 25241 w 585786"/>
              <a:gd name="connsiteY220" fmla="*/ 134207 h 1258348"/>
              <a:gd name="connsiteX221" fmla="*/ 50483 w 585786"/>
              <a:gd name="connsiteY221" fmla="*/ 159448 h 1258348"/>
              <a:gd name="connsiteX222" fmla="*/ 25241 w 585786"/>
              <a:gd name="connsiteY222" fmla="*/ 184689 h 1258348"/>
              <a:gd name="connsiteX223" fmla="*/ 0 w 585786"/>
              <a:gd name="connsiteY223" fmla="*/ 159448 h 1258348"/>
              <a:gd name="connsiteX224" fmla="*/ 25241 w 585786"/>
              <a:gd name="connsiteY224" fmla="*/ 134207 h 1258348"/>
              <a:gd name="connsiteX225" fmla="*/ 426719 w 585786"/>
              <a:gd name="connsiteY225" fmla="*/ 95 h 1258348"/>
              <a:gd name="connsiteX226" fmla="*/ 451960 w 585786"/>
              <a:gd name="connsiteY226" fmla="*/ 25336 h 1258348"/>
              <a:gd name="connsiteX227" fmla="*/ 426719 w 585786"/>
              <a:gd name="connsiteY227" fmla="*/ 50482 h 1258348"/>
              <a:gd name="connsiteX228" fmla="*/ 401478 w 585786"/>
              <a:gd name="connsiteY228" fmla="*/ 25241 h 1258348"/>
              <a:gd name="connsiteX229" fmla="*/ 426719 w 585786"/>
              <a:gd name="connsiteY229" fmla="*/ 95 h 1258348"/>
              <a:gd name="connsiteX230" fmla="*/ 159067 w 585786"/>
              <a:gd name="connsiteY230" fmla="*/ 95 h 1258348"/>
              <a:gd name="connsiteX231" fmla="*/ 184309 w 585786"/>
              <a:gd name="connsiteY231" fmla="*/ 25336 h 1258348"/>
              <a:gd name="connsiteX232" fmla="*/ 159067 w 585786"/>
              <a:gd name="connsiteY232" fmla="*/ 50482 h 1258348"/>
              <a:gd name="connsiteX233" fmla="*/ 133826 w 585786"/>
              <a:gd name="connsiteY233" fmla="*/ 25241 h 1258348"/>
              <a:gd name="connsiteX234" fmla="*/ 159067 w 585786"/>
              <a:gd name="connsiteY234" fmla="*/ 95 h 1258348"/>
              <a:gd name="connsiteX235" fmla="*/ 25241 w 585786"/>
              <a:gd name="connsiteY235" fmla="*/ 95 h 1258348"/>
              <a:gd name="connsiteX236" fmla="*/ 50483 w 585786"/>
              <a:gd name="connsiteY236" fmla="*/ 25336 h 1258348"/>
              <a:gd name="connsiteX237" fmla="*/ 25241 w 585786"/>
              <a:gd name="connsiteY237" fmla="*/ 50482 h 1258348"/>
              <a:gd name="connsiteX238" fmla="*/ 0 w 585786"/>
              <a:gd name="connsiteY238" fmla="*/ 25241 h 1258348"/>
              <a:gd name="connsiteX239" fmla="*/ 25241 w 585786"/>
              <a:gd name="connsiteY239" fmla="*/ 95 h 1258348"/>
              <a:gd name="connsiteX240" fmla="*/ 560545 w 585786"/>
              <a:gd name="connsiteY240" fmla="*/ 0 h 1258348"/>
              <a:gd name="connsiteX241" fmla="*/ 585786 w 585786"/>
              <a:gd name="connsiteY241" fmla="*/ 25241 h 1258348"/>
              <a:gd name="connsiteX242" fmla="*/ 560545 w 585786"/>
              <a:gd name="connsiteY242" fmla="*/ 50483 h 1258348"/>
              <a:gd name="connsiteX243" fmla="*/ 535304 w 585786"/>
              <a:gd name="connsiteY243" fmla="*/ 25241 h 1258348"/>
              <a:gd name="connsiteX244" fmla="*/ 560545 w 585786"/>
              <a:gd name="connsiteY244" fmla="*/ 0 h 1258348"/>
              <a:gd name="connsiteX245" fmla="*/ 292893 w 585786"/>
              <a:gd name="connsiteY245" fmla="*/ 0 h 1258348"/>
              <a:gd name="connsiteX246" fmla="*/ 318135 w 585786"/>
              <a:gd name="connsiteY246" fmla="*/ 25241 h 1258348"/>
              <a:gd name="connsiteX247" fmla="*/ 292893 w 585786"/>
              <a:gd name="connsiteY247" fmla="*/ 50483 h 1258348"/>
              <a:gd name="connsiteX248" fmla="*/ 267652 w 585786"/>
              <a:gd name="connsiteY248" fmla="*/ 25241 h 1258348"/>
              <a:gd name="connsiteX249" fmla="*/ 292893 w 585786"/>
              <a:gd name="connsiteY249" fmla="*/ 0 h 12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85786" h="1258348">
                <a:moveTo>
                  <a:pt x="560545" y="1207865"/>
                </a:moveTo>
                <a:cubicBezTo>
                  <a:pt x="574452" y="1207865"/>
                  <a:pt x="585786" y="1219200"/>
                  <a:pt x="585786" y="1233106"/>
                </a:cubicBezTo>
                <a:cubicBezTo>
                  <a:pt x="585786" y="1247013"/>
                  <a:pt x="574452" y="1258348"/>
                  <a:pt x="560545" y="1258348"/>
                </a:cubicBezTo>
                <a:cubicBezTo>
                  <a:pt x="546639" y="1258348"/>
                  <a:pt x="535304" y="1247013"/>
                  <a:pt x="535304" y="1233106"/>
                </a:cubicBezTo>
                <a:cubicBezTo>
                  <a:pt x="535304" y="1219200"/>
                  <a:pt x="546639" y="1207865"/>
                  <a:pt x="560545" y="1207865"/>
                </a:cubicBezTo>
                <a:close/>
                <a:moveTo>
                  <a:pt x="426719" y="1207865"/>
                </a:moveTo>
                <a:cubicBezTo>
                  <a:pt x="440626" y="1207865"/>
                  <a:pt x="451960" y="1219200"/>
                  <a:pt x="451960" y="1233106"/>
                </a:cubicBezTo>
                <a:cubicBezTo>
                  <a:pt x="451960" y="1247013"/>
                  <a:pt x="440626" y="1258348"/>
                  <a:pt x="426719" y="1258348"/>
                </a:cubicBezTo>
                <a:cubicBezTo>
                  <a:pt x="412813" y="1258348"/>
                  <a:pt x="401478" y="1247013"/>
                  <a:pt x="401478" y="1233106"/>
                </a:cubicBezTo>
                <a:cubicBezTo>
                  <a:pt x="401478" y="1219200"/>
                  <a:pt x="412813" y="1207865"/>
                  <a:pt x="426719" y="1207865"/>
                </a:cubicBezTo>
                <a:close/>
                <a:moveTo>
                  <a:pt x="292893" y="1207865"/>
                </a:moveTo>
                <a:cubicBezTo>
                  <a:pt x="306800" y="1207865"/>
                  <a:pt x="318135" y="1219200"/>
                  <a:pt x="318135" y="1233106"/>
                </a:cubicBezTo>
                <a:cubicBezTo>
                  <a:pt x="318135" y="1247013"/>
                  <a:pt x="306800" y="1258348"/>
                  <a:pt x="292893" y="1258348"/>
                </a:cubicBezTo>
                <a:cubicBezTo>
                  <a:pt x="278987" y="1258348"/>
                  <a:pt x="267652" y="1247013"/>
                  <a:pt x="267652" y="1233106"/>
                </a:cubicBezTo>
                <a:cubicBezTo>
                  <a:pt x="267652" y="1219200"/>
                  <a:pt x="278987" y="1207865"/>
                  <a:pt x="292893" y="1207865"/>
                </a:cubicBezTo>
                <a:close/>
                <a:moveTo>
                  <a:pt x="159067" y="1207865"/>
                </a:moveTo>
                <a:cubicBezTo>
                  <a:pt x="172974" y="1207865"/>
                  <a:pt x="184309" y="1219200"/>
                  <a:pt x="184309" y="1233106"/>
                </a:cubicBezTo>
                <a:cubicBezTo>
                  <a:pt x="184309" y="1247013"/>
                  <a:pt x="172974" y="1258348"/>
                  <a:pt x="159067" y="1258348"/>
                </a:cubicBezTo>
                <a:cubicBezTo>
                  <a:pt x="145161" y="1258348"/>
                  <a:pt x="133826" y="1247013"/>
                  <a:pt x="133826" y="1233106"/>
                </a:cubicBezTo>
                <a:cubicBezTo>
                  <a:pt x="133826" y="1219200"/>
                  <a:pt x="145161" y="1207865"/>
                  <a:pt x="159067" y="1207865"/>
                </a:cubicBezTo>
                <a:close/>
                <a:moveTo>
                  <a:pt x="25241" y="1207865"/>
                </a:moveTo>
                <a:cubicBezTo>
                  <a:pt x="39148" y="1207865"/>
                  <a:pt x="50483" y="1219200"/>
                  <a:pt x="50483" y="1233106"/>
                </a:cubicBezTo>
                <a:cubicBezTo>
                  <a:pt x="50483" y="1247013"/>
                  <a:pt x="39148" y="1258348"/>
                  <a:pt x="25241" y="1258348"/>
                </a:cubicBezTo>
                <a:cubicBezTo>
                  <a:pt x="11335" y="1258348"/>
                  <a:pt x="0" y="1247013"/>
                  <a:pt x="0" y="1233106"/>
                </a:cubicBezTo>
                <a:cubicBezTo>
                  <a:pt x="0" y="1219200"/>
                  <a:pt x="11335" y="1207865"/>
                  <a:pt x="25241" y="1207865"/>
                </a:cubicBezTo>
                <a:close/>
                <a:moveTo>
                  <a:pt x="426719" y="1073753"/>
                </a:moveTo>
                <a:cubicBezTo>
                  <a:pt x="440660" y="1073753"/>
                  <a:pt x="451961" y="1085054"/>
                  <a:pt x="451961" y="1098994"/>
                </a:cubicBezTo>
                <a:cubicBezTo>
                  <a:pt x="451961" y="1112935"/>
                  <a:pt x="440660" y="1124236"/>
                  <a:pt x="426719" y="1124236"/>
                </a:cubicBezTo>
                <a:cubicBezTo>
                  <a:pt x="412779" y="1124236"/>
                  <a:pt x="401478" y="1112935"/>
                  <a:pt x="401478" y="1098994"/>
                </a:cubicBezTo>
                <a:cubicBezTo>
                  <a:pt x="401478" y="1085054"/>
                  <a:pt x="412779" y="1073753"/>
                  <a:pt x="426719" y="1073753"/>
                </a:cubicBezTo>
                <a:close/>
                <a:moveTo>
                  <a:pt x="292893" y="1073753"/>
                </a:moveTo>
                <a:cubicBezTo>
                  <a:pt x="306834" y="1073753"/>
                  <a:pt x="318135" y="1085054"/>
                  <a:pt x="318135" y="1098994"/>
                </a:cubicBezTo>
                <a:cubicBezTo>
                  <a:pt x="318135" y="1112935"/>
                  <a:pt x="306834" y="1124236"/>
                  <a:pt x="292893" y="1124236"/>
                </a:cubicBezTo>
                <a:cubicBezTo>
                  <a:pt x="278953" y="1124236"/>
                  <a:pt x="267652" y="1112935"/>
                  <a:pt x="267652" y="1098994"/>
                </a:cubicBezTo>
                <a:cubicBezTo>
                  <a:pt x="267652" y="1085054"/>
                  <a:pt x="278953" y="1073753"/>
                  <a:pt x="292893" y="1073753"/>
                </a:cubicBezTo>
                <a:close/>
                <a:moveTo>
                  <a:pt x="159067" y="1073753"/>
                </a:moveTo>
                <a:cubicBezTo>
                  <a:pt x="173008" y="1073753"/>
                  <a:pt x="184309" y="1085054"/>
                  <a:pt x="184309" y="1098994"/>
                </a:cubicBezTo>
                <a:cubicBezTo>
                  <a:pt x="184309" y="1112935"/>
                  <a:pt x="173008" y="1124236"/>
                  <a:pt x="159067" y="1124236"/>
                </a:cubicBezTo>
                <a:cubicBezTo>
                  <a:pt x="145127" y="1124236"/>
                  <a:pt x="133826" y="1112935"/>
                  <a:pt x="133826" y="1098994"/>
                </a:cubicBezTo>
                <a:cubicBezTo>
                  <a:pt x="133826" y="1085054"/>
                  <a:pt x="145127" y="1073753"/>
                  <a:pt x="159067" y="1073753"/>
                </a:cubicBezTo>
                <a:close/>
                <a:moveTo>
                  <a:pt x="25241" y="1073753"/>
                </a:moveTo>
                <a:cubicBezTo>
                  <a:pt x="39182" y="1073753"/>
                  <a:pt x="50483" y="1085054"/>
                  <a:pt x="50483" y="1098994"/>
                </a:cubicBezTo>
                <a:cubicBezTo>
                  <a:pt x="50483" y="1112935"/>
                  <a:pt x="39182" y="1124236"/>
                  <a:pt x="25241" y="1124236"/>
                </a:cubicBezTo>
                <a:cubicBezTo>
                  <a:pt x="11301" y="1124236"/>
                  <a:pt x="0" y="1112935"/>
                  <a:pt x="0" y="1098994"/>
                </a:cubicBezTo>
                <a:cubicBezTo>
                  <a:pt x="0" y="1085054"/>
                  <a:pt x="11301" y="1073753"/>
                  <a:pt x="25241" y="1073753"/>
                </a:cubicBezTo>
                <a:close/>
                <a:moveTo>
                  <a:pt x="560545" y="1073658"/>
                </a:moveTo>
                <a:cubicBezTo>
                  <a:pt x="574452" y="1073658"/>
                  <a:pt x="585786" y="1084993"/>
                  <a:pt x="585786" y="1098899"/>
                </a:cubicBezTo>
                <a:cubicBezTo>
                  <a:pt x="585786" y="1112806"/>
                  <a:pt x="574452" y="1124141"/>
                  <a:pt x="560545" y="1124141"/>
                </a:cubicBezTo>
                <a:cubicBezTo>
                  <a:pt x="546639" y="1124141"/>
                  <a:pt x="535304" y="1112806"/>
                  <a:pt x="535304" y="1098899"/>
                </a:cubicBezTo>
                <a:cubicBezTo>
                  <a:pt x="535304" y="1084993"/>
                  <a:pt x="546639" y="1073658"/>
                  <a:pt x="560545" y="1073658"/>
                </a:cubicBezTo>
                <a:close/>
                <a:moveTo>
                  <a:pt x="560545" y="939451"/>
                </a:moveTo>
                <a:cubicBezTo>
                  <a:pt x="574452" y="939451"/>
                  <a:pt x="585786" y="950786"/>
                  <a:pt x="585786" y="964692"/>
                </a:cubicBezTo>
                <a:cubicBezTo>
                  <a:pt x="585691" y="978694"/>
                  <a:pt x="574452" y="989933"/>
                  <a:pt x="560545" y="989933"/>
                </a:cubicBezTo>
                <a:cubicBezTo>
                  <a:pt x="546639" y="989933"/>
                  <a:pt x="535304" y="978599"/>
                  <a:pt x="535304" y="964692"/>
                </a:cubicBezTo>
                <a:cubicBezTo>
                  <a:pt x="535304" y="950786"/>
                  <a:pt x="546639" y="939451"/>
                  <a:pt x="560545" y="939451"/>
                </a:cubicBezTo>
                <a:close/>
                <a:moveTo>
                  <a:pt x="426719" y="939451"/>
                </a:moveTo>
                <a:cubicBezTo>
                  <a:pt x="440626" y="939451"/>
                  <a:pt x="451960" y="950786"/>
                  <a:pt x="451960" y="964692"/>
                </a:cubicBezTo>
                <a:cubicBezTo>
                  <a:pt x="451865" y="978694"/>
                  <a:pt x="440626" y="989933"/>
                  <a:pt x="426719" y="989933"/>
                </a:cubicBezTo>
                <a:cubicBezTo>
                  <a:pt x="412813" y="989933"/>
                  <a:pt x="401478" y="978599"/>
                  <a:pt x="401478" y="964692"/>
                </a:cubicBezTo>
                <a:cubicBezTo>
                  <a:pt x="401478" y="950786"/>
                  <a:pt x="412813" y="939451"/>
                  <a:pt x="426719" y="939451"/>
                </a:cubicBezTo>
                <a:close/>
                <a:moveTo>
                  <a:pt x="292893" y="939451"/>
                </a:moveTo>
                <a:cubicBezTo>
                  <a:pt x="306800" y="939451"/>
                  <a:pt x="318135" y="950786"/>
                  <a:pt x="318135" y="964692"/>
                </a:cubicBezTo>
                <a:cubicBezTo>
                  <a:pt x="318039" y="978694"/>
                  <a:pt x="306800" y="989933"/>
                  <a:pt x="292893" y="989933"/>
                </a:cubicBezTo>
                <a:cubicBezTo>
                  <a:pt x="278987" y="989933"/>
                  <a:pt x="267652" y="978599"/>
                  <a:pt x="267652" y="964692"/>
                </a:cubicBezTo>
                <a:cubicBezTo>
                  <a:pt x="267652" y="950786"/>
                  <a:pt x="278987" y="939451"/>
                  <a:pt x="292893" y="939451"/>
                </a:cubicBezTo>
                <a:close/>
                <a:moveTo>
                  <a:pt x="159067" y="939451"/>
                </a:moveTo>
                <a:cubicBezTo>
                  <a:pt x="172974" y="939451"/>
                  <a:pt x="184309" y="950786"/>
                  <a:pt x="184309" y="964692"/>
                </a:cubicBezTo>
                <a:cubicBezTo>
                  <a:pt x="184213" y="978694"/>
                  <a:pt x="172974" y="989933"/>
                  <a:pt x="159067" y="989933"/>
                </a:cubicBezTo>
                <a:cubicBezTo>
                  <a:pt x="145161" y="989933"/>
                  <a:pt x="133826" y="978599"/>
                  <a:pt x="133826" y="964692"/>
                </a:cubicBezTo>
                <a:cubicBezTo>
                  <a:pt x="133826" y="950786"/>
                  <a:pt x="145161" y="939451"/>
                  <a:pt x="159067" y="939451"/>
                </a:cubicBezTo>
                <a:close/>
                <a:moveTo>
                  <a:pt x="25241" y="939451"/>
                </a:moveTo>
                <a:cubicBezTo>
                  <a:pt x="39148" y="939451"/>
                  <a:pt x="50483" y="950786"/>
                  <a:pt x="50483" y="964692"/>
                </a:cubicBezTo>
                <a:cubicBezTo>
                  <a:pt x="50387" y="978694"/>
                  <a:pt x="39148" y="989933"/>
                  <a:pt x="25241" y="989933"/>
                </a:cubicBezTo>
                <a:cubicBezTo>
                  <a:pt x="11335" y="989933"/>
                  <a:pt x="0" y="978599"/>
                  <a:pt x="0" y="964692"/>
                </a:cubicBezTo>
                <a:cubicBezTo>
                  <a:pt x="0" y="950786"/>
                  <a:pt x="11335" y="939451"/>
                  <a:pt x="25241" y="939451"/>
                </a:cubicBezTo>
                <a:close/>
                <a:moveTo>
                  <a:pt x="560545" y="805243"/>
                </a:moveTo>
                <a:cubicBezTo>
                  <a:pt x="574452" y="805243"/>
                  <a:pt x="585786" y="816578"/>
                  <a:pt x="585786" y="830484"/>
                </a:cubicBezTo>
                <a:cubicBezTo>
                  <a:pt x="585691" y="844486"/>
                  <a:pt x="574452" y="855726"/>
                  <a:pt x="560545" y="855726"/>
                </a:cubicBezTo>
                <a:cubicBezTo>
                  <a:pt x="546639" y="855726"/>
                  <a:pt x="535304" y="844391"/>
                  <a:pt x="535304" y="830484"/>
                </a:cubicBezTo>
                <a:cubicBezTo>
                  <a:pt x="535304" y="816578"/>
                  <a:pt x="546639" y="805243"/>
                  <a:pt x="560545" y="805243"/>
                </a:cubicBezTo>
                <a:close/>
                <a:moveTo>
                  <a:pt x="426719" y="805243"/>
                </a:moveTo>
                <a:cubicBezTo>
                  <a:pt x="440626" y="805243"/>
                  <a:pt x="451960" y="816578"/>
                  <a:pt x="451960" y="830484"/>
                </a:cubicBezTo>
                <a:cubicBezTo>
                  <a:pt x="451865" y="844486"/>
                  <a:pt x="440626" y="855726"/>
                  <a:pt x="426719" y="855726"/>
                </a:cubicBezTo>
                <a:cubicBezTo>
                  <a:pt x="412813" y="855726"/>
                  <a:pt x="401478" y="844391"/>
                  <a:pt x="401478" y="830484"/>
                </a:cubicBezTo>
                <a:cubicBezTo>
                  <a:pt x="401478" y="816578"/>
                  <a:pt x="412813" y="805243"/>
                  <a:pt x="426719" y="805243"/>
                </a:cubicBezTo>
                <a:close/>
                <a:moveTo>
                  <a:pt x="292893" y="805243"/>
                </a:moveTo>
                <a:cubicBezTo>
                  <a:pt x="306800" y="805243"/>
                  <a:pt x="318135" y="816578"/>
                  <a:pt x="318135" y="830484"/>
                </a:cubicBezTo>
                <a:cubicBezTo>
                  <a:pt x="318039" y="844486"/>
                  <a:pt x="306800" y="855726"/>
                  <a:pt x="292893" y="855726"/>
                </a:cubicBezTo>
                <a:cubicBezTo>
                  <a:pt x="278987" y="855726"/>
                  <a:pt x="267652" y="844391"/>
                  <a:pt x="267652" y="830484"/>
                </a:cubicBezTo>
                <a:cubicBezTo>
                  <a:pt x="267652" y="816578"/>
                  <a:pt x="278987" y="805243"/>
                  <a:pt x="292893" y="805243"/>
                </a:cubicBezTo>
                <a:close/>
                <a:moveTo>
                  <a:pt x="159067" y="805243"/>
                </a:moveTo>
                <a:cubicBezTo>
                  <a:pt x="172974" y="805243"/>
                  <a:pt x="184309" y="816578"/>
                  <a:pt x="184309" y="830484"/>
                </a:cubicBezTo>
                <a:cubicBezTo>
                  <a:pt x="184213" y="844486"/>
                  <a:pt x="172974" y="855726"/>
                  <a:pt x="159067" y="855726"/>
                </a:cubicBezTo>
                <a:cubicBezTo>
                  <a:pt x="145161" y="855726"/>
                  <a:pt x="133826" y="844391"/>
                  <a:pt x="133826" y="830484"/>
                </a:cubicBezTo>
                <a:cubicBezTo>
                  <a:pt x="133826" y="816578"/>
                  <a:pt x="145161" y="805243"/>
                  <a:pt x="159067" y="805243"/>
                </a:cubicBezTo>
                <a:close/>
                <a:moveTo>
                  <a:pt x="25241" y="805243"/>
                </a:moveTo>
                <a:cubicBezTo>
                  <a:pt x="39148" y="805243"/>
                  <a:pt x="50483" y="816578"/>
                  <a:pt x="50483" y="830484"/>
                </a:cubicBezTo>
                <a:cubicBezTo>
                  <a:pt x="50387" y="844486"/>
                  <a:pt x="39148" y="855726"/>
                  <a:pt x="25241" y="855726"/>
                </a:cubicBezTo>
                <a:cubicBezTo>
                  <a:pt x="11335" y="855726"/>
                  <a:pt x="0" y="844391"/>
                  <a:pt x="0" y="830484"/>
                </a:cubicBezTo>
                <a:cubicBezTo>
                  <a:pt x="0" y="816578"/>
                  <a:pt x="11335" y="805243"/>
                  <a:pt x="25241" y="805243"/>
                </a:cubicBezTo>
                <a:close/>
                <a:moveTo>
                  <a:pt x="560545" y="671036"/>
                </a:moveTo>
                <a:cubicBezTo>
                  <a:pt x="574452" y="671036"/>
                  <a:pt x="585786" y="682371"/>
                  <a:pt x="585786" y="696277"/>
                </a:cubicBezTo>
                <a:cubicBezTo>
                  <a:pt x="585786" y="710184"/>
                  <a:pt x="574452" y="721518"/>
                  <a:pt x="560545" y="721518"/>
                </a:cubicBezTo>
                <a:cubicBezTo>
                  <a:pt x="546639" y="721518"/>
                  <a:pt x="535304" y="710184"/>
                  <a:pt x="535304" y="696277"/>
                </a:cubicBezTo>
                <a:cubicBezTo>
                  <a:pt x="535304" y="682371"/>
                  <a:pt x="546639" y="671036"/>
                  <a:pt x="560545" y="671036"/>
                </a:cubicBezTo>
                <a:close/>
                <a:moveTo>
                  <a:pt x="426719" y="671036"/>
                </a:moveTo>
                <a:cubicBezTo>
                  <a:pt x="440626" y="671036"/>
                  <a:pt x="451960" y="682371"/>
                  <a:pt x="451960" y="696277"/>
                </a:cubicBezTo>
                <a:cubicBezTo>
                  <a:pt x="451960" y="710184"/>
                  <a:pt x="440626" y="721518"/>
                  <a:pt x="426719" y="721518"/>
                </a:cubicBezTo>
                <a:cubicBezTo>
                  <a:pt x="412813" y="721518"/>
                  <a:pt x="401478" y="710184"/>
                  <a:pt x="401478" y="696277"/>
                </a:cubicBezTo>
                <a:cubicBezTo>
                  <a:pt x="401478" y="682371"/>
                  <a:pt x="412813" y="671036"/>
                  <a:pt x="426719" y="671036"/>
                </a:cubicBezTo>
                <a:close/>
                <a:moveTo>
                  <a:pt x="292893" y="671036"/>
                </a:moveTo>
                <a:cubicBezTo>
                  <a:pt x="306800" y="671036"/>
                  <a:pt x="318135" y="682371"/>
                  <a:pt x="318135" y="696277"/>
                </a:cubicBezTo>
                <a:cubicBezTo>
                  <a:pt x="318135" y="710184"/>
                  <a:pt x="306800" y="721518"/>
                  <a:pt x="292893" y="721518"/>
                </a:cubicBezTo>
                <a:cubicBezTo>
                  <a:pt x="278987" y="721518"/>
                  <a:pt x="267652" y="710184"/>
                  <a:pt x="267652" y="696277"/>
                </a:cubicBezTo>
                <a:cubicBezTo>
                  <a:pt x="267652" y="682371"/>
                  <a:pt x="278987" y="671036"/>
                  <a:pt x="292893" y="671036"/>
                </a:cubicBezTo>
                <a:close/>
                <a:moveTo>
                  <a:pt x="159067" y="671036"/>
                </a:moveTo>
                <a:cubicBezTo>
                  <a:pt x="172974" y="671036"/>
                  <a:pt x="184309" y="682371"/>
                  <a:pt x="184309" y="696277"/>
                </a:cubicBezTo>
                <a:cubicBezTo>
                  <a:pt x="184309" y="710184"/>
                  <a:pt x="172974" y="721518"/>
                  <a:pt x="159067" y="721518"/>
                </a:cubicBezTo>
                <a:cubicBezTo>
                  <a:pt x="145161" y="721518"/>
                  <a:pt x="133826" y="710184"/>
                  <a:pt x="133826" y="696277"/>
                </a:cubicBezTo>
                <a:cubicBezTo>
                  <a:pt x="133826" y="682371"/>
                  <a:pt x="145161" y="671036"/>
                  <a:pt x="159067" y="671036"/>
                </a:cubicBezTo>
                <a:close/>
                <a:moveTo>
                  <a:pt x="25241" y="671036"/>
                </a:moveTo>
                <a:cubicBezTo>
                  <a:pt x="39148" y="671036"/>
                  <a:pt x="50483" y="682371"/>
                  <a:pt x="50483" y="696277"/>
                </a:cubicBezTo>
                <a:cubicBezTo>
                  <a:pt x="50483" y="710184"/>
                  <a:pt x="39148" y="721518"/>
                  <a:pt x="25241" y="721518"/>
                </a:cubicBezTo>
                <a:cubicBezTo>
                  <a:pt x="11335" y="721518"/>
                  <a:pt x="0" y="710184"/>
                  <a:pt x="0" y="696277"/>
                </a:cubicBezTo>
                <a:cubicBezTo>
                  <a:pt x="0" y="682371"/>
                  <a:pt x="11335" y="671036"/>
                  <a:pt x="25241" y="671036"/>
                </a:cubicBezTo>
                <a:close/>
                <a:moveTo>
                  <a:pt x="560545" y="536829"/>
                </a:moveTo>
                <a:cubicBezTo>
                  <a:pt x="574452" y="536829"/>
                  <a:pt x="585786" y="548164"/>
                  <a:pt x="585786" y="562070"/>
                </a:cubicBezTo>
                <a:cubicBezTo>
                  <a:pt x="585786" y="575977"/>
                  <a:pt x="574452" y="587312"/>
                  <a:pt x="560545" y="587312"/>
                </a:cubicBezTo>
                <a:cubicBezTo>
                  <a:pt x="546639" y="587312"/>
                  <a:pt x="535304" y="575977"/>
                  <a:pt x="535304" y="562070"/>
                </a:cubicBezTo>
                <a:cubicBezTo>
                  <a:pt x="535304" y="548164"/>
                  <a:pt x="546639" y="536829"/>
                  <a:pt x="560545" y="536829"/>
                </a:cubicBezTo>
                <a:close/>
                <a:moveTo>
                  <a:pt x="426719" y="536829"/>
                </a:moveTo>
                <a:cubicBezTo>
                  <a:pt x="440626" y="536829"/>
                  <a:pt x="451960" y="548164"/>
                  <a:pt x="451960" y="562070"/>
                </a:cubicBezTo>
                <a:cubicBezTo>
                  <a:pt x="451960" y="575977"/>
                  <a:pt x="440626" y="587312"/>
                  <a:pt x="426719" y="587312"/>
                </a:cubicBezTo>
                <a:cubicBezTo>
                  <a:pt x="412813" y="587312"/>
                  <a:pt x="401478" y="575977"/>
                  <a:pt x="401478" y="562070"/>
                </a:cubicBezTo>
                <a:cubicBezTo>
                  <a:pt x="401478" y="548164"/>
                  <a:pt x="412813" y="536829"/>
                  <a:pt x="426719" y="536829"/>
                </a:cubicBezTo>
                <a:close/>
                <a:moveTo>
                  <a:pt x="292893" y="536829"/>
                </a:moveTo>
                <a:cubicBezTo>
                  <a:pt x="306800" y="536829"/>
                  <a:pt x="318135" y="548164"/>
                  <a:pt x="318135" y="562070"/>
                </a:cubicBezTo>
                <a:cubicBezTo>
                  <a:pt x="318135" y="575977"/>
                  <a:pt x="306800" y="587312"/>
                  <a:pt x="292893" y="587312"/>
                </a:cubicBezTo>
                <a:cubicBezTo>
                  <a:pt x="278987" y="587312"/>
                  <a:pt x="267652" y="575977"/>
                  <a:pt x="267652" y="562070"/>
                </a:cubicBezTo>
                <a:cubicBezTo>
                  <a:pt x="267652" y="548164"/>
                  <a:pt x="278987" y="536829"/>
                  <a:pt x="292893" y="536829"/>
                </a:cubicBezTo>
                <a:close/>
                <a:moveTo>
                  <a:pt x="159067" y="536829"/>
                </a:moveTo>
                <a:cubicBezTo>
                  <a:pt x="172974" y="536829"/>
                  <a:pt x="184309" y="548164"/>
                  <a:pt x="184309" y="562070"/>
                </a:cubicBezTo>
                <a:cubicBezTo>
                  <a:pt x="184309" y="575977"/>
                  <a:pt x="172974" y="587312"/>
                  <a:pt x="159067" y="587312"/>
                </a:cubicBezTo>
                <a:cubicBezTo>
                  <a:pt x="145161" y="587312"/>
                  <a:pt x="133826" y="575977"/>
                  <a:pt x="133826" y="562070"/>
                </a:cubicBezTo>
                <a:cubicBezTo>
                  <a:pt x="133826" y="548164"/>
                  <a:pt x="145161" y="536829"/>
                  <a:pt x="159067" y="536829"/>
                </a:cubicBezTo>
                <a:close/>
                <a:moveTo>
                  <a:pt x="25241" y="536829"/>
                </a:moveTo>
                <a:cubicBezTo>
                  <a:pt x="39148" y="536829"/>
                  <a:pt x="50483" y="548164"/>
                  <a:pt x="50483" y="562070"/>
                </a:cubicBezTo>
                <a:cubicBezTo>
                  <a:pt x="50483" y="575977"/>
                  <a:pt x="39148" y="587312"/>
                  <a:pt x="25241" y="587312"/>
                </a:cubicBezTo>
                <a:cubicBezTo>
                  <a:pt x="11335" y="587312"/>
                  <a:pt x="0" y="575977"/>
                  <a:pt x="0" y="562070"/>
                </a:cubicBezTo>
                <a:cubicBezTo>
                  <a:pt x="0" y="548164"/>
                  <a:pt x="11335" y="536829"/>
                  <a:pt x="25241" y="536829"/>
                </a:cubicBezTo>
                <a:close/>
                <a:moveTo>
                  <a:pt x="426719" y="402717"/>
                </a:moveTo>
                <a:cubicBezTo>
                  <a:pt x="440660" y="402717"/>
                  <a:pt x="451961" y="414018"/>
                  <a:pt x="451961" y="427958"/>
                </a:cubicBezTo>
                <a:cubicBezTo>
                  <a:pt x="451961" y="441899"/>
                  <a:pt x="440660" y="453199"/>
                  <a:pt x="426719" y="453199"/>
                </a:cubicBezTo>
                <a:cubicBezTo>
                  <a:pt x="412779" y="453199"/>
                  <a:pt x="401478" y="441899"/>
                  <a:pt x="401478" y="427958"/>
                </a:cubicBezTo>
                <a:cubicBezTo>
                  <a:pt x="401478" y="414018"/>
                  <a:pt x="412779" y="402717"/>
                  <a:pt x="426719" y="402717"/>
                </a:cubicBezTo>
                <a:close/>
                <a:moveTo>
                  <a:pt x="292893" y="402717"/>
                </a:moveTo>
                <a:cubicBezTo>
                  <a:pt x="306834" y="402717"/>
                  <a:pt x="318135" y="414018"/>
                  <a:pt x="318135" y="427958"/>
                </a:cubicBezTo>
                <a:cubicBezTo>
                  <a:pt x="318135" y="441899"/>
                  <a:pt x="306834" y="453199"/>
                  <a:pt x="292893" y="453199"/>
                </a:cubicBezTo>
                <a:cubicBezTo>
                  <a:pt x="278953" y="453199"/>
                  <a:pt x="267652" y="441899"/>
                  <a:pt x="267652" y="427958"/>
                </a:cubicBezTo>
                <a:cubicBezTo>
                  <a:pt x="267652" y="414018"/>
                  <a:pt x="278953" y="402717"/>
                  <a:pt x="292893" y="402717"/>
                </a:cubicBezTo>
                <a:close/>
                <a:moveTo>
                  <a:pt x="159067" y="402717"/>
                </a:moveTo>
                <a:cubicBezTo>
                  <a:pt x="173008" y="402717"/>
                  <a:pt x="184309" y="414018"/>
                  <a:pt x="184309" y="427958"/>
                </a:cubicBezTo>
                <a:cubicBezTo>
                  <a:pt x="184309" y="441899"/>
                  <a:pt x="173008" y="453199"/>
                  <a:pt x="159067" y="453199"/>
                </a:cubicBezTo>
                <a:cubicBezTo>
                  <a:pt x="145127" y="453199"/>
                  <a:pt x="133826" y="441899"/>
                  <a:pt x="133826" y="427958"/>
                </a:cubicBezTo>
                <a:cubicBezTo>
                  <a:pt x="133826" y="414018"/>
                  <a:pt x="145127" y="402717"/>
                  <a:pt x="159067" y="402717"/>
                </a:cubicBezTo>
                <a:close/>
                <a:moveTo>
                  <a:pt x="25241" y="402717"/>
                </a:moveTo>
                <a:cubicBezTo>
                  <a:pt x="39182" y="402717"/>
                  <a:pt x="50483" y="414018"/>
                  <a:pt x="50483" y="427958"/>
                </a:cubicBezTo>
                <a:cubicBezTo>
                  <a:pt x="50483" y="441899"/>
                  <a:pt x="39182" y="453199"/>
                  <a:pt x="25241" y="453199"/>
                </a:cubicBezTo>
                <a:cubicBezTo>
                  <a:pt x="11301" y="453199"/>
                  <a:pt x="0" y="441899"/>
                  <a:pt x="0" y="427958"/>
                </a:cubicBezTo>
                <a:cubicBezTo>
                  <a:pt x="0" y="414018"/>
                  <a:pt x="11301" y="402717"/>
                  <a:pt x="25241" y="402717"/>
                </a:cubicBezTo>
                <a:close/>
                <a:moveTo>
                  <a:pt x="560545" y="402621"/>
                </a:moveTo>
                <a:cubicBezTo>
                  <a:pt x="574452" y="402621"/>
                  <a:pt x="585786" y="413956"/>
                  <a:pt x="585786" y="427862"/>
                </a:cubicBezTo>
                <a:cubicBezTo>
                  <a:pt x="585691" y="441864"/>
                  <a:pt x="574452" y="453104"/>
                  <a:pt x="560545" y="453104"/>
                </a:cubicBezTo>
                <a:cubicBezTo>
                  <a:pt x="546639" y="453104"/>
                  <a:pt x="535304" y="441769"/>
                  <a:pt x="535304" y="427862"/>
                </a:cubicBezTo>
                <a:cubicBezTo>
                  <a:pt x="535304" y="413956"/>
                  <a:pt x="546639" y="402621"/>
                  <a:pt x="560545" y="402621"/>
                </a:cubicBezTo>
                <a:close/>
                <a:moveTo>
                  <a:pt x="560545" y="268414"/>
                </a:moveTo>
                <a:cubicBezTo>
                  <a:pt x="574452" y="268414"/>
                  <a:pt x="585786" y="279749"/>
                  <a:pt x="585786" y="293655"/>
                </a:cubicBezTo>
                <a:cubicBezTo>
                  <a:pt x="585786" y="307562"/>
                  <a:pt x="574452" y="318897"/>
                  <a:pt x="560545" y="318897"/>
                </a:cubicBezTo>
                <a:cubicBezTo>
                  <a:pt x="546639" y="318897"/>
                  <a:pt x="535304" y="307562"/>
                  <a:pt x="535304" y="293655"/>
                </a:cubicBezTo>
                <a:cubicBezTo>
                  <a:pt x="535304" y="279749"/>
                  <a:pt x="546639" y="268414"/>
                  <a:pt x="560545" y="268414"/>
                </a:cubicBezTo>
                <a:close/>
                <a:moveTo>
                  <a:pt x="426719" y="268414"/>
                </a:moveTo>
                <a:cubicBezTo>
                  <a:pt x="440626" y="268414"/>
                  <a:pt x="451960" y="279749"/>
                  <a:pt x="451960" y="293655"/>
                </a:cubicBezTo>
                <a:cubicBezTo>
                  <a:pt x="451960" y="307562"/>
                  <a:pt x="440626" y="318897"/>
                  <a:pt x="426719" y="318897"/>
                </a:cubicBezTo>
                <a:cubicBezTo>
                  <a:pt x="412813" y="318897"/>
                  <a:pt x="401478" y="307562"/>
                  <a:pt x="401478" y="293655"/>
                </a:cubicBezTo>
                <a:cubicBezTo>
                  <a:pt x="401478" y="279749"/>
                  <a:pt x="412813" y="268414"/>
                  <a:pt x="426719" y="268414"/>
                </a:cubicBezTo>
                <a:close/>
                <a:moveTo>
                  <a:pt x="292893" y="268414"/>
                </a:moveTo>
                <a:cubicBezTo>
                  <a:pt x="306800" y="268414"/>
                  <a:pt x="318135" y="279749"/>
                  <a:pt x="318135" y="293655"/>
                </a:cubicBezTo>
                <a:cubicBezTo>
                  <a:pt x="318135" y="307562"/>
                  <a:pt x="306800" y="318897"/>
                  <a:pt x="292893" y="318897"/>
                </a:cubicBezTo>
                <a:cubicBezTo>
                  <a:pt x="278987" y="318897"/>
                  <a:pt x="267652" y="307562"/>
                  <a:pt x="267652" y="293655"/>
                </a:cubicBezTo>
                <a:cubicBezTo>
                  <a:pt x="267652" y="279749"/>
                  <a:pt x="278987" y="268414"/>
                  <a:pt x="292893" y="268414"/>
                </a:cubicBezTo>
                <a:close/>
                <a:moveTo>
                  <a:pt x="159067" y="268414"/>
                </a:moveTo>
                <a:cubicBezTo>
                  <a:pt x="172974" y="268414"/>
                  <a:pt x="184309" y="279749"/>
                  <a:pt x="184309" y="293655"/>
                </a:cubicBezTo>
                <a:cubicBezTo>
                  <a:pt x="184309" y="307562"/>
                  <a:pt x="172974" y="318897"/>
                  <a:pt x="159067" y="318897"/>
                </a:cubicBezTo>
                <a:cubicBezTo>
                  <a:pt x="145161" y="318897"/>
                  <a:pt x="133826" y="307562"/>
                  <a:pt x="133826" y="293655"/>
                </a:cubicBezTo>
                <a:cubicBezTo>
                  <a:pt x="133826" y="279749"/>
                  <a:pt x="145161" y="268414"/>
                  <a:pt x="159067" y="268414"/>
                </a:cubicBezTo>
                <a:close/>
                <a:moveTo>
                  <a:pt x="25241" y="268414"/>
                </a:moveTo>
                <a:cubicBezTo>
                  <a:pt x="39148" y="268414"/>
                  <a:pt x="50483" y="279749"/>
                  <a:pt x="50483" y="293655"/>
                </a:cubicBezTo>
                <a:cubicBezTo>
                  <a:pt x="50483" y="307562"/>
                  <a:pt x="39148" y="318897"/>
                  <a:pt x="25241" y="318897"/>
                </a:cubicBezTo>
                <a:cubicBezTo>
                  <a:pt x="11335" y="318897"/>
                  <a:pt x="0" y="307562"/>
                  <a:pt x="0" y="293655"/>
                </a:cubicBezTo>
                <a:cubicBezTo>
                  <a:pt x="0" y="279749"/>
                  <a:pt x="11335" y="268414"/>
                  <a:pt x="25241" y="268414"/>
                </a:cubicBezTo>
                <a:close/>
                <a:moveTo>
                  <a:pt x="560545" y="134207"/>
                </a:moveTo>
                <a:cubicBezTo>
                  <a:pt x="574452" y="134207"/>
                  <a:pt x="585786" y="145542"/>
                  <a:pt x="585786" y="159448"/>
                </a:cubicBezTo>
                <a:cubicBezTo>
                  <a:pt x="585691" y="173450"/>
                  <a:pt x="574452" y="184689"/>
                  <a:pt x="560545" y="184689"/>
                </a:cubicBezTo>
                <a:cubicBezTo>
                  <a:pt x="546639" y="184689"/>
                  <a:pt x="535304" y="173355"/>
                  <a:pt x="535304" y="159448"/>
                </a:cubicBezTo>
                <a:cubicBezTo>
                  <a:pt x="535304" y="145542"/>
                  <a:pt x="546639" y="134207"/>
                  <a:pt x="560545" y="134207"/>
                </a:cubicBezTo>
                <a:close/>
                <a:moveTo>
                  <a:pt x="426719" y="134207"/>
                </a:moveTo>
                <a:cubicBezTo>
                  <a:pt x="440626" y="134207"/>
                  <a:pt x="451960" y="145542"/>
                  <a:pt x="451960" y="159448"/>
                </a:cubicBezTo>
                <a:cubicBezTo>
                  <a:pt x="451865" y="173450"/>
                  <a:pt x="440626" y="184689"/>
                  <a:pt x="426719" y="184689"/>
                </a:cubicBezTo>
                <a:cubicBezTo>
                  <a:pt x="412813" y="184689"/>
                  <a:pt x="401478" y="173355"/>
                  <a:pt x="401478" y="159448"/>
                </a:cubicBezTo>
                <a:cubicBezTo>
                  <a:pt x="401478" y="145542"/>
                  <a:pt x="412813" y="134207"/>
                  <a:pt x="426719" y="134207"/>
                </a:cubicBezTo>
                <a:close/>
                <a:moveTo>
                  <a:pt x="292893" y="134207"/>
                </a:moveTo>
                <a:cubicBezTo>
                  <a:pt x="306800" y="134207"/>
                  <a:pt x="318135" y="145542"/>
                  <a:pt x="318135" y="159448"/>
                </a:cubicBezTo>
                <a:cubicBezTo>
                  <a:pt x="318039" y="173450"/>
                  <a:pt x="306800" y="184689"/>
                  <a:pt x="292893" y="184689"/>
                </a:cubicBezTo>
                <a:cubicBezTo>
                  <a:pt x="278987" y="184689"/>
                  <a:pt x="267652" y="173355"/>
                  <a:pt x="267652" y="159448"/>
                </a:cubicBezTo>
                <a:cubicBezTo>
                  <a:pt x="267652" y="145542"/>
                  <a:pt x="278987" y="134207"/>
                  <a:pt x="292893" y="134207"/>
                </a:cubicBezTo>
                <a:close/>
                <a:moveTo>
                  <a:pt x="159067" y="134207"/>
                </a:moveTo>
                <a:cubicBezTo>
                  <a:pt x="172974" y="134207"/>
                  <a:pt x="184309" y="145542"/>
                  <a:pt x="184309" y="159448"/>
                </a:cubicBezTo>
                <a:cubicBezTo>
                  <a:pt x="184213" y="173450"/>
                  <a:pt x="172974" y="184689"/>
                  <a:pt x="159067" y="184689"/>
                </a:cubicBezTo>
                <a:cubicBezTo>
                  <a:pt x="145161" y="184689"/>
                  <a:pt x="133826" y="173355"/>
                  <a:pt x="133826" y="159448"/>
                </a:cubicBezTo>
                <a:cubicBezTo>
                  <a:pt x="133826" y="145542"/>
                  <a:pt x="145161" y="134207"/>
                  <a:pt x="159067" y="134207"/>
                </a:cubicBezTo>
                <a:close/>
                <a:moveTo>
                  <a:pt x="25241" y="134207"/>
                </a:moveTo>
                <a:cubicBezTo>
                  <a:pt x="39148" y="134207"/>
                  <a:pt x="50483" y="145542"/>
                  <a:pt x="50483" y="159448"/>
                </a:cubicBezTo>
                <a:cubicBezTo>
                  <a:pt x="50387" y="173450"/>
                  <a:pt x="39148" y="184689"/>
                  <a:pt x="25241" y="184689"/>
                </a:cubicBezTo>
                <a:cubicBezTo>
                  <a:pt x="11335" y="184689"/>
                  <a:pt x="0" y="173355"/>
                  <a:pt x="0" y="159448"/>
                </a:cubicBezTo>
                <a:cubicBezTo>
                  <a:pt x="0" y="145542"/>
                  <a:pt x="11335" y="134207"/>
                  <a:pt x="25241" y="134207"/>
                </a:cubicBezTo>
                <a:close/>
                <a:moveTo>
                  <a:pt x="426719" y="95"/>
                </a:moveTo>
                <a:cubicBezTo>
                  <a:pt x="440721" y="95"/>
                  <a:pt x="451960" y="11430"/>
                  <a:pt x="451960" y="25336"/>
                </a:cubicBezTo>
                <a:cubicBezTo>
                  <a:pt x="451960" y="39243"/>
                  <a:pt x="440626" y="50482"/>
                  <a:pt x="426719" y="50482"/>
                </a:cubicBezTo>
                <a:cubicBezTo>
                  <a:pt x="412813" y="50482"/>
                  <a:pt x="401478" y="39148"/>
                  <a:pt x="401478" y="25241"/>
                </a:cubicBezTo>
                <a:cubicBezTo>
                  <a:pt x="401478" y="11334"/>
                  <a:pt x="412718" y="95"/>
                  <a:pt x="426719" y="95"/>
                </a:cubicBezTo>
                <a:close/>
                <a:moveTo>
                  <a:pt x="159067" y="95"/>
                </a:moveTo>
                <a:cubicBezTo>
                  <a:pt x="172974" y="95"/>
                  <a:pt x="184309" y="11430"/>
                  <a:pt x="184309" y="25336"/>
                </a:cubicBezTo>
                <a:cubicBezTo>
                  <a:pt x="184309" y="39243"/>
                  <a:pt x="172974" y="50482"/>
                  <a:pt x="159067" y="50482"/>
                </a:cubicBezTo>
                <a:cubicBezTo>
                  <a:pt x="145161" y="50482"/>
                  <a:pt x="133826" y="39148"/>
                  <a:pt x="133826" y="25241"/>
                </a:cubicBezTo>
                <a:cubicBezTo>
                  <a:pt x="133826" y="11334"/>
                  <a:pt x="145161" y="95"/>
                  <a:pt x="159067" y="95"/>
                </a:cubicBezTo>
                <a:close/>
                <a:moveTo>
                  <a:pt x="25241" y="95"/>
                </a:moveTo>
                <a:cubicBezTo>
                  <a:pt x="39148" y="95"/>
                  <a:pt x="50483" y="11430"/>
                  <a:pt x="50483" y="25336"/>
                </a:cubicBezTo>
                <a:cubicBezTo>
                  <a:pt x="50483" y="39243"/>
                  <a:pt x="39148" y="50482"/>
                  <a:pt x="25241" y="50482"/>
                </a:cubicBezTo>
                <a:cubicBezTo>
                  <a:pt x="11335" y="50482"/>
                  <a:pt x="0" y="39148"/>
                  <a:pt x="0" y="25241"/>
                </a:cubicBezTo>
                <a:cubicBezTo>
                  <a:pt x="0" y="11334"/>
                  <a:pt x="11335" y="95"/>
                  <a:pt x="25241" y="95"/>
                </a:cubicBezTo>
                <a:close/>
                <a:moveTo>
                  <a:pt x="560545" y="0"/>
                </a:moveTo>
                <a:cubicBezTo>
                  <a:pt x="574452" y="0"/>
                  <a:pt x="585786" y="11335"/>
                  <a:pt x="585786" y="25241"/>
                </a:cubicBezTo>
                <a:cubicBezTo>
                  <a:pt x="585786" y="39148"/>
                  <a:pt x="574452" y="50483"/>
                  <a:pt x="560545" y="50483"/>
                </a:cubicBezTo>
                <a:cubicBezTo>
                  <a:pt x="546639" y="50483"/>
                  <a:pt x="535304" y="39148"/>
                  <a:pt x="535304" y="25241"/>
                </a:cubicBezTo>
                <a:cubicBezTo>
                  <a:pt x="535304" y="11335"/>
                  <a:pt x="546639" y="0"/>
                  <a:pt x="560545" y="0"/>
                </a:cubicBezTo>
                <a:close/>
                <a:moveTo>
                  <a:pt x="292893" y="0"/>
                </a:moveTo>
                <a:cubicBezTo>
                  <a:pt x="306800" y="0"/>
                  <a:pt x="318135" y="11335"/>
                  <a:pt x="318135" y="25241"/>
                </a:cubicBezTo>
                <a:cubicBezTo>
                  <a:pt x="318135" y="39148"/>
                  <a:pt x="306800" y="50483"/>
                  <a:pt x="292893" y="50483"/>
                </a:cubicBezTo>
                <a:cubicBezTo>
                  <a:pt x="278987" y="50483"/>
                  <a:pt x="267652" y="39148"/>
                  <a:pt x="267652" y="25241"/>
                </a:cubicBezTo>
                <a:cubicBezTo>
                  <a:pt x="267652" y="11335"/>
                  <a:pt x="278987" y="0"/>
                  <a:pt x="2928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458230" y="44405"/>
            <a:ext cx="1259749" cy="706854"/>
            <a:chOff x="1087660" y="-36875"/>
            <a:chExt cx="1259749" cy="706854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</p:grpSpPr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1087660" y="-36874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257452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1427244" y="-36873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597037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1766829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936621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2106413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2276206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1087660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257452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4"/>
              </p:custDataLst>
            </p:nvPr>
          </p:nvSpPr>
          <p:spPr>
            <a:xfrm>
              <a:off x="1427244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5"/>
              </p:custDataLst>
            </p:nvPr>
          </p:nvSpPr>
          <p:spPr>
            <a:xfrm>
              <a:off x="1597037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6"/>
              </p:custDataLst>
            </p:nvPr>
          </p:nvSpPr>
          <p:spPr>
            <a:xfrm>
              <a:off x="1766829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7"/>
              </p:custDataLst>
            </p:nvPr>
          </p:nvSpPr>
          <p:spPr>
            <a:xfrm>
              <a:off x="1936621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8"/>
              </p:custDataLst>
            </p:nvPr>
          </p:nvSpPr>
          <p:spPr>
            <a:xfrm>
              <a:off x="2106413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9"/>
              </p:custDataLst>
            </p:nvPr>
          </p:nvSpPr>
          <p:spPr>
            <a:xfrm>
              <a:off x="2276206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0"/>
              </p:custDataLst>
            </p:nvPr>
          </p:nvSpPr>
          <p:spPr>
            <a:xfrm>
              <a:off x="1087660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1"/>
              </p:custDataLst>
            </p:nvPr>
          </p:nvSpPr>
          <p:spPr>
            <a:xfrm>
              <a:off x="1257452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2"/>
              </p:custDataLst>
            </p:nvPr>
          </p:nvSpPr>
          <p:spPr>
            <a:xfrm>
              <a:off x="1427244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3"/>
              </p:custDataLst>
            </p:nvPr>
          </p:nvSpPr>
          <p:spPr>
            <a:xfrm>
              <a:off x="1597037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4"/>
              </p:custDataLst>
            </p:nvPr>
          </p:nvSpPr>
          <p:spPr>
            <a:xfrm>
              <a:off x="1766829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5"/>
              </p:custDataLst>
            </p:nvPr>
          </p:nvSpPr>
          <p:spPr>
            <a:xfrm>
              <a:off x="1936621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6"/>
              </p:custDataLst>
            </p:nvPr>
          </p:nvSpPr>
          <p:spPr>
            <a:xfrm>
              <a:off x="2106413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27"/>
              </p:custDataLst>
            </p:nvPr>
          </p:nvSpPr>
          <p:spPr>
            <a:xfrm>
              <a:off x="2276206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28"/>
              </p:custDataLst>
            </p:nvPr>
          </p:nvSpPr>
          <p:spPr>
            <a:xfrm>
              <a:off x="1087660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29"/>
              </p:custDataLst>
            </p:nvPr>
          </p:nvSpPr>
          <p:spPr>
            <a:xfrm>
              <a:off x="1257452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0"/>
              </p:custDataLst>
            </p:nvPr>
          </p:nvSpPr>
          <p:spPr>
            <a:xfrm>
              <a:off x="1427244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1"/>
              </p:custDataLst>
            </p:nvPr>
          </p:nvSpPr>
          <p:spPr>
            <a:xfrm>
              <a:off x="1597037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2"/>
              </p:custDataLst>
            </p:nvPr>
          </p:nvSpPr>
          <p:spPr>
            <a:xfrm>
              <a:off x="1766829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3"/>
              </p:custDataLst>
            </p:nvPr>
          </p:nvSpPr>
          <p:spPr>
            <a:xfrm>
              <a:off x="1936621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4"/>
              </p:custDataLst>
            </p:nvPr>
          </p:nvSpPr>
          <p:spPr>
            <a:xfrm>
              <a:off x="2106413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35"/>
              </p:custDataLst>
            </p:nvPr>
          </p:nvSpPr>
          <p:spPr>
            <a:xfrm>
              <a:off x="2276206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6"/>
              </p:custDataLst>
            </p:nvPr>
          </p:nvSpPr>
          <p:spPr>
            <a:xfrm>
              <a:off x="1087660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37"/>
              </p:custDataLst>
            </p:nvPr>
          </p:nvSpPr>
          <p:spPr>
            <a:xfrm>
              <a:off x="1257452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38"/>
              </p:custDataLst>
            </p:nvPr>
          </p:nvSpPr>
          <p:spPr>
            <a:xfrm>
              <a:off x="1427244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9"/>
              </p:custDataLst>
            </p:nvPr>
          </p:nvSpPr>
          <p:spPr>
            <a:xfrm>
              <a:off x="1597037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0"/>
              </p:custDataLst>
            </p:nvPr>
          </p:nvSpPr>
          <p:spPr>
            <a:xfrm>
              <a:off x="1766829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1"/>
              </p:custDataLst>
            </p:nvPr>
          </p:nvSpPr>
          <p:spPr>
            <a:xfrm>
              <a:off x="1936621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2"/>
              </p:custDataLst>
            </p:nvPr>
          </p:nvSpPr>
          <p:spPr>
            <a:xfrm>
              <a:off x="2106413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3"/>
              </p:custDataLst>
            </p:nvPr>
          </p:nvSpPr>
          <p:spPr>
            <a:xfrm>
              <a:off x="2276206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4"/>
              </p:custDataLst>
            </p:nvPr>
          </p:nvSpPr>
          <p:spPr>
            <a:xfrm>
              <a:off x="1087660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45"/>
              </p:custDataLst>
            </p:nvPr>
          </p:nvSpPr>
          <p:spPr>
            <a:xfrm>
              <a:off x="1257452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46"/>
              </p:custDataLst>
            </p:nvPr>
          </p:nvSpPr>
          <p:spPr>
            <a:xfrm>
              <a:off x="1427244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47"/>
              </p:custDataLst>
            </p:nvPr>
          </p:nvSpPr>
          <p:spPr>
            <a:xfrm>
              <a:off x="1597037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48"/>
              </p:custDataLst>
            </p:nvPr>
          </p:nvSpPr>
          <p:spPr>
            <a:xfrm>
              <a:off x="1766829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49"/>
              </p:custDataLst>
            </p:nvPr>
          </p:nvSpPr>
          <p:spPr>
            <a:xfrm>
              <a:off x="1936621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0"/>
              </p:custDataLst>
            </p:nvPr>
          </p:nvSpPr>
          <p:spPr>
            <a:xfrm>
              <a:off x="2106413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1"/>
              </p:custDataLst>
            </p:nvPr>
          </p:nvSpPr>
          <p:spPr>
            <a:xfrm>
              <a:off x="2276206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8677910" y="1299845"/>
            <a:ext cx="2498725" cy="561340"/>
            <a:chOff x="2227248" y="4687873"/>
            <a:chExt cx="885578" cy="477117"/>
          </a:xfrm>
          <a:effectLst>
            <a:outerShdw blurRad="381000" dist="38100" sx="96000" sy="96000" algn="ctr" rotWithShape="0">
              <a:srgbClr val="002D64">
                <a:alpha val="40000"/>
              </a:srgbClr>
            </a:outerShdw>
          </a:effectLst>
        </p:grpSpPr>
        <p:sp>
          <p:nvSpPr>
            <p:cNvPr id="159" name="矩形: 圆角 158"/>
            <p:cNvSpPr/>
            <p:nvPr>
              <p:custDataLst>
                <p:tags r:id="rId52"/>
              </p:custDataLst>
            </p:nvPr>
          </p:nvSpPr>
          <p:spPr>
            <a:xfrm>
              <a:off x="2227248" y="4687873"/>
              <a:ext cx="885578" cy="4568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E34C"/>
                </a:gs>
                <a:gs pos="100000">
                  <a:schemeClr val="accent4"/>
                </a:gs>
              </a:gsLst>
              <a:lin ang="5400000" scaled="1"/>
            </a:gradFill>
            <a:ln w="19050">
              <a:noFill/>
            </a:ln>
            <a:effectLst>
              <a:outerShdw blurRad="63500" dist="25400" dir="5400000" algn="ctr" rotWithShape="0">
                <a:srgbClr val="0443A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309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60" name="文本框 159"/>
            <p:cNvSpPr txBox="1"/>
            <p:nvPr>
              <p:custDataLst>
                <p:tags r:id="rId53"/>
              </p:custDataLst>
            </p:nvPr>
          </p:nvSpPr>
          <p:spPr>
            <a:xfrm>
              <a:off x="2286417" y="4704611"/>
              <a:ext cx="770040" cy="4603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effectLst>
                    <a:innerShdw blurRad="38100" dist="25400" dir="13500000">
                      <a:schemeClr val="accent2">
                        <a:lumMod val="75000"/>
                        <a:alpha val="100000"/>
                      </a:schemeClr>
                    </a:innerShdw>
                  </a:effectLst>
                  <a:latin typeface="阿里巴巴普惠体 H" panose="00020600040101010101" charset="-122"/>
                  <a:ea typeface="阿里巴巴普惠体 H" panose="00020600040101010101" charset="-122"/>
                  <a:cs typeface="阿里巴巴普惠体" panose="00020600040101010101" charset="-122"/>
                  <a:sym typeface="+mn-ea"/>
                </a:rPr>
                <a:t>PART FOUR</a:t>
              </a:r>
              <a:endParaRPr lang="en-US" altLang="zh-CN" sz="2600" dirty="0">
                <a:solidFill>
                  <a:schemeClr val="bg1"/>
                </a:solidFill>
                <a:effectLst>
                  <a:innerShdw blurRad="38100" dist="25400" dir="13500000">
                    <a:schemeClr val="accent2">
                      <a:lumMod val="75000"/>
                      <a:alpha val="100000"/>
                    </a:schemeClr>
                  </a:innerShdw>
                </a:effectLst>
                <a:latin typeface="阿里巴巴普惠体 H" panose="00020600040101010101" charset="-122"/>
                <a:ea typeface="阿里巴巴普惠体 H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pic>
        <p:nvPicPr>
          <p:cNvPr id="79" name="图片 78" descr="51miz-E916014-BC440285"/>
          <p:cNvPicPr>
            <a:picLocks noChangeAspect="1"/>
          </p:cNvPicPr>
          <p:nvPr/>
        </p:nvPicPr>
        <p:blipFill>
          <a:blip r:embed="rId54">
            <a:lum bright="12000"/>
          </a:blip>
          <a:stretch>
            <a:fillRect/>
          </a:stretch>
        </p:blipFill>
        <p:spPr>
          <a:xfrm>
            <a:off x="1982470" y="916305"/>
            <a:ext cx="1271270" cy="1132205"/>
          </a:xfrm>
          <a:prstGeom prst="rect">
            <a:avLst/>
          </a:prstGeom>
          <a:effectLst>
            <a:outerShdw blurRad="25400" dist="12700" dir="5400000" algn="t" rotWithShape="0">
              <a:srgbClr val="0443A2">
                <a:alpha val="70000"/>
              </a:srgbClr>
            </a:outerShdw>
          </a:effectLst>
        </p:spPr>
      </p:pic>
      <p:sp>
        <p:nvSpPr>
          <p:cNvPr id="68" name="文本框 67"/>
          <p:cNvSpPr txBox="1"/>
          <p:nvPr/>
        </p:nvSpPr>
        <p:spPr>
          <a:xfrm>
            <a:off x="6260465" y="3474085"/>
            <a:ext cx="490093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Go 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all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out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for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your </a:t>
            </a:r>
            <a:r>
              <a:rPr 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 </a:t>
            </a:r>
            <a:r>
              <a:rPr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ea typeface="阿里巴巴普惠体" panose="00020600040101010101" charset="-122"/>
                <a:cs typeface="阿里巴巴普惠体" panose="00020600040101010101" charset="-122"/>
              </a:rPr>
              <a:t>dreams</a:t>
            </a:r>
            <a:endParaRPr sz="1900" b="1" cap="all">
              <a:solidFill>
                <a:schemeClr val="tx1">
                  <a:lumMod val="75000"/>
                  <a:lumOff val="25000"/>
                </a:schemeClr>
              </a:solidFill>
              <a:uFillTx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7637780" y="4022725"/>
            <a:ext cx="3413125" cy="937260"/>
            <a:chOff x="12028" y="6311"/>
            <a:chExt cx="5375" cy="1476"/>
          </a:xfrm>
        </p:grpSpPr>
        <p:sp>
          <p:nvSpPr>
            <p:cNvPr id="76" name="文本框 75"/>
            <p:cNvSpPr txBox="1"/>
            <p:nvPr>
              <p:custDataLst>
                <p:tags r:id="rId55"/>
              </p:custDataLst>
            </p:nvPr>
          </p:nvSpPr>
          <p:spPr>
            <a:xfrm>
              <a:off x="12028" y="6311"/>
              <a:ext cx="1639" cy="1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500" b="1" dirty="0">
                  <a:solidFill>
                    <a:schemeClr val="bg1"/>
                  </a:solidFill>
                  <a:effectLst>
                    <a:outerShdw blurRad="63500" dist="38100" dir="5400000" algn="ctr" rotWithShape="0">
                      <a:srgbClr val="054FBF">
                        <a:alpha val="100000"/>
                      </a:srgbClr>
                    </a:outerShdw>
                  </a:effectLst>
                  <a:cs typeface="阿里巴巴普惠体" panose="00020600040101010101" charset="-122"/>
                </a:rPr>
                <a:t>04</a:t>
              </a:r>
              <a:endParaRPr lang="en-US" altLang="zh-CN" sz="5500" b="1" dirty="0">
                <a:solidFill>
                  <a:schemeClr val="bg1"/>
                </a:solidFill>
                <a:effectLst>
                  <a:outerShdw blurRad="63500" dist="38100" dir="5400000" algn="ctr" rotWithShape="0">
                    <a:srgbClr val="054FBF">
                      <a:alpha val="100000"/>
                    </a:srgbClr>
                  </a:outerShdw>
                </a:effectLst>
                <a:cs typeface="阿里巴巴普惠体" panose="00020600040101010101" charset="-122"/>
              </a:endParaRPr>
            </a:p>
          </p:txBody>
        </p:sp>
        <p:cxnSp>
          <p:nvCxnSpPr>
            <p:cNvPr id="77" name="直接连接符 76"/>
            <p:cNvCxnSpPr/>
            <p:nvPr>
              <p:custDataLst>
                <p:tags r:id="rId56"/>
              </p:custDataLst>
            </p:nvPr>
          </p:nvCxnSpPr>
          <p:spPr>
            <a:xfrm>
              <a:off x="13668" y="7052"/>
              <a:ext cx="269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6741" y="6745"/>
              <a:ext cx="662" cy="662"/>
              <a:chOff x="6253" y="9263"/>
              <a:chExt cx="522" cy="522"/>
            </a:xfrm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grpSpPr>
          <p:sp>
            <p:nvSpPr>
              <p:cNvPr id="80" name="椭圆 79"/>
              <p:cNvSpPr/>
              <p:nvPr>
                <p:custDataLst>
                  <p:tags r:id="rId57"/>
                </p:custDataLst>
              </p:nvPr>
            </p:nvSpPr>
            <p:spPr>
              <a:xfrm>
                <a:off x="6253" y="9263"/>
                <a:ext cx="522" cy="52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cxnSp>
            <p:nvCxnSpPr>
              <p:cNvPr id="93" name="直接箭头连接符 92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6340" y="9516"/>
                <a:ext cx="337" cy="0"/>
              </a:xfrm>
              <a:prstGeom prst="straightConnector1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99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99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3" grpId="0"/>
      <p:bldP spid="9" grpId="0"/>
      <p:bldP spid="13" grpId="0" bldLvl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47" y="768"/>
              <a:ext cx="4889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为梦想全力以赴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0519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117" name="圆角矩形 116"/>
          <p:cNvSpPr/>
          <p:nvPr/>
        </p:nvSpPr>
        <p:spPr>
          <a:xfrm>
            <a:off x="934085" y="1943735"/>
            <a:ext cx="10323830" cy="3427730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阿里巴巴普惠体" panose="0002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1115" y="2560320"/>
            <a:ext cx="7106920" cy="2409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3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       曾有人说过，要想事业上有所收获就必须先脚踏实地的付出，梅花香自苦寒来，面对世界的各种诱惑时，要耐得住寂寞。</a:t>
            </a:r>
            <a:endParaRPr lang="en-US" altLang="zh-CN" sz="23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3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       我们要明确努力的方向为了梦想，坚定地走下去，相信路会越走越宽的。</a:t>
            </a:r>
            <a:endParaRPr lang="en-US" altLang="zh-CN" sz="23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11" name="图片 10" descr="51miz-E185125-0BEA42C3"/>
          <p:cNvPicPr>
            <a:picLocks noChangeAspect="1"/>
          </p:cNvPicPr>
          <p:nvPr/>
        </p:nvPicPr>
        <p:blipFill>
          <a:blip r:embed="rId12">
            <a:lum bright="6000"/>
          </a:blip>
          <a:srcRect r="34074" b="33403"/>
          <a:stretch>
            <a:fillRect/>
          </a:stretch>
        </p:blipFill>
        <p:spPr>
          <a:xfrm>
            <a:off x="9874250" y="4150360"/>
            <a:ext cx="1383665" cy="1221105"/>
          </a:xfrm>
          <a:prstGeom prst="roundRect">
            <a:avLst>
              <a:gd name="adj" fmla="val 15571"/>
            </a:avLst>
          </a:prstGeom>
          <a:effectLst>
            <a:outerShdw blurRad="25400" dist="12700" dir="10800000" algn="r" rotWithShape="0">
              <a:srgbClr val="054FBF">
                <a:alpha val="50000"/>
              </a:srgbClr>
            </a:outerShdw>
          </a:effectLst>
        </p:spPr>
      </p:pic>
      <p:pic>
        <p:nvPicPr>
          <p:cNvPr id="12" name="图片 11" descr="51miz-E185125-0BEA42C3"/>
          <p:cNvPicPr>
            <a:picLocks noChangeAspect="1"/>
          </p:cNvPicPr>
          <p:nvPr/>
        </p:nvPicPr>
        <p:blipFill>
          <a:blip r:embed="rId12">
            <a:lum bright="6000"/>
          </a:blip>
          <a:srcRect r="34074" b="33403"/>
          <a:stretch>
            <a:fillRect/>
          </a:stretch>
        </p:blipFill>
        <p:spPr>
          <a:xfrm flipH="1">
            <a:off x="934085" y="4150360"/>
            <a:ext cx="1383665" cy="1221105"/>
          </a:xfrm>
          <a:prstGeom prst="roundRect">
            <a:avLst>
              <a:gd name="adj" fmla="val 15571"/>
            </a:avLst>
          </a:prstGeom>
          <a:effectLst>
            <a:outerShdw blurRad="25400" dist="12700" dir="10800000" algn="r" rotWithShape="0">
              <a:srgbClr val="054FBF">
                <a:alpha val="50000"/>
              </a:srgbClr>
            </a:outerShdw>
          </a:effectLst>
        </p:spPr>
      </p:pic>
      <p:sp>
        <p:nvSpPr>
          <p:cNvPr id="28" name="圆角矩形 27"/>
          <p:cNvSpPr/>
          <p:nvPr>
            <p:custDataLst>
              <p:tags r:id="rId13"/>
            </p:custDataLst>
          </p:nvPr>
        </p:nvSpPr>
        <p:spPr>
          <a:xfrm>
            <a:off x="4780280" y="1718945"/>
            <a:ext cx="2631440" cy="515620"/>
          </a:xfrm>
          <a:prstGeom prst="roundRect">
            <a:avLst>
              <a:gd name="adj" fmla="val 27706"/>
            </a:avLst>
          </a:prstGeom>
          <a:solidFill>
            <a:srgbClr val="4C8E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3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为梦想全力以赴</a:t>
            </a:r>
            <a:endParaRPr lang="zh-CN" altLang="en-US" sz="2300" b="1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17" grpId="0" bldLvl="0" animBg="1"/>
      <p:bldP spid="7" grpId="0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1"/>
          <p:cNvPicPr>
            <a:picLocks noChangeAspect="1"/>
          </p:cNvPicPr>
          <p:nvPr/>
        </p:nvPicPr>
        <p:blipFill>
          <a:blip r:embed="rId1">
            <a:lum bright="12000"/>
          </a:blip>
          <a:srcRect t="12932" r="25730" b="12650"/>
          <a:stretch>
            <a:fillRect/>
          </a:stretch>
        </p:blipFill>
        <p:spPr>
          <a:xfrm flipH="1">
            <a:off x="-15240" y="-14605"/>
            <a:ext cx="12251690" cy="687514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 flipH="1" flipV="1">
            <a:off x="0" y="-17145"/>
            <a:ext cx="12251690" cy="6875145"/>
          </a:xfrm>
          <a:prstGeom prst="rect">
            <a:avLst/>
          </a:prstGeom>
          <a:gradFill>
            <a:gsLst>
              <a:gs pos="37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0000</a:t>
            </a:r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4" name="同侧圆角矩形 3"/>
          <p:cNvSpPr/>
          <p:nvPr/>
        </p:nvSpPr>
        <p:spPr>
          <a:xfrm rot="16200000">
            <a:off x="3750310" y="-2336482"/>
            <a:ext cx="5609590" cy="11409045"/>
          </a:xfrm>
          <a:prstGeom prst="round2SameRect">
            <a:avLst>
              <a:gd name="adj1" fmla="val 5461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rgbClr val="054FB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  <a:cs typeface="阿里巴巴普惠体" panose="00020600040101010101" charset="-122"/>
            </a:endParaRPr>
          </a:p>
        </p:txBody>
      </p:sp>
      <p:pic>
        <p:nvPicPr>
          <p:cNvPr id="7" name="图片 6" descr="51miz-E185125-0BEA42C3"/>
          <p:cNvPicPr>
            <a:picLocks noChangeAspect="1"/>
          </p:cNvPicPr>
          <p:nvPr/>
        </p:nvPicPr>
        <p:blipFill>
          <a:blip r:embed="rId3">
            <a:lum bright="6000"/>
          </a:blip>
          <a:srcRect r="34074" b="33403"/>
          <a:stretch>
            <a:fillRect/>
          </a:stretch>
        </p:blipFill>
        <p:spPr>
          <a:xfrm>
            <a:off x="10660380" y="4761865"/>
            <a:ext cx="1598930" cy="1410970"/>
          </a:xfrm>
          <a:prstGeom prst="rect">
            <a:avLst/>
          </a:prstGeom>
        </p:spPr>
      </p:pic>
      <p:sp>
        <p:nvSpPr>
          <p:cNvPr id="50" name="图形 13"/>
          <p:cNvSpPr/>
          <p:nvPr userDrawn="1"/>
        </p:nvSpPr>
        <p:spPr>
          <a:xfrm flipH="1">
            <a:off x="11488420" y="812800"/>
            <a:ext cx="365760" cy="292100"/>
          </a:xfrm>
          <a:custGeom>
            <a:avLst/>
            <a:gdLst>
              <a:gd name="connsiteX0" fmla="*/ 2827735 w 4464843"/>
              <a:gd name="connsiteY0" fmla="*/ 297656 h 3571875"/>
              <a:gd name="connsiteX1" fmla="*/ 892969 w 4464843"/>
              <a:gd name="connsiteY1" fmla="*/ 297656 h 3571875"/>
              <a:gd name="connsiteX2" fmla="*/ 744141 w 4464843"/>
              <a:gd name="connsiteY2" fmla="*/ 148828 h 3571875"/>
              <a:gd name="connsiteX3" fmla="*/ 892969 w 4464843"/>
              <a:gd name="connsiteY3" fmla="*/ 0 h 3571875"/>
              <a:gd name="connsiteX4" fmla="*/ 2827735 w 4464843"/>
              <a:gd name="connsiteY4" fmla="*/ 0 h 3571875"/>
              <a:gd name="connsiteX5" fmla="*/ 2976563 w 4464843"/>
              <a:gd name="connsiteY5" fmla="*/ 148828 h 3571875"/>
              <a:gd name="connsiteX6" fmla="*/ 2827735 w 4464843"/>
              <a:gd name="connsiteY6" fmla="*/ 297656 h 3571875"/>
              <a:gd name="connsiteX7" fmla="*/ 4316016 w 4464843"/>
              <a:gd name="connsiteY7" fmla="*/ 1934766 h 3571875"/>
              <a:gd name="connsiteX8" fmla="*/ 892969 w 4464843"/>
              <a:gd name="connsiteY8" fmla="*/ 1934766 h 3571875"/>
              <a:gd name="connsiteX9" fmla="*/ 744141 w 4464843"/>
              <a:gd name="connsiteY9" fmla="*/ 1785938 h 3571875"/>
              <a:gd name="connsiteX10" fmla="*/ 892969 w 4464843"/>
              <a:gd name="connsiteY10" fmla="*/ 1637109 h 3571875"/>
              <a:gd name="connsiteX11" fmla="*/ 4316016 w 4464843"/>
              <a:gd name="connsiteY11" fmla="*/ 1637109 h 3571875"/>
              <a:gd name="connsiteX12" fmla="*/ 4464844 w 4464843"/>
              <a:gd name="connsiteY12" fmla="*/ 1785938 h 3571875"/>
              <a:gd name="connsiteX13" fmla="*/ 4316016 w 4464843"/>
              <a:gd name="connsiteY13" fmla="*/ 1934766 h 3571875"/>
              <a:gd name="connsiteX14" fmla="*/ 2827735 w 4464843"/>
              <a:gd name="connsiteY14" fmla="*/ 3571875 h 3571875"/>
              <a:gd name="connsiteX15" fmla="*/ 892969 w 4464843"/>
              <a:gd name="connsiteY15" fmla="*/ 3571875 h 3571875"/>
              <a:gd name="connsiteX16" fmla="*/ 744141 w 4464843"/>
              <a:gd name="connsiteY16" fmla="*/ 3423047 h 3571875"/>
              <a:gd name="connsiteX17" fmla="*/ 892969 w 4464843"/>
              <a:gd name="connsiteY17" fmla="*/ 3274219 h 3571875"/>
              <a:gd name="connsiteX18" fmla="*/ 2827735 w 4464843"/>
              <a:gd name="connsiteY18" fmla="*/ 3274219 h 3571875"/>
              <a:gd name="connsiteX19" fmla="*/ 2976563 w 4464843"/>
              <a:gd name="connsiteY19" fmla="*/ 3423047 h 3571875"/>
              <a:gd name="connsiteX20" fmla="*/ 2827735 w 4464843"/>
              <a:gd name="connsiteY20" fmla="*/ 3571875 h 3571875"/>
              <a:gd name="connsiteX21" fmla="*/ 297656 w 4464843"/>
              <a:gd name="connsiteY21" fmla="*/ 297656 h 3571875"/>
              <a:gd name="connsiteX22" fmla="*/ 148828 w 4464843"/>
              <a:gd name="connsiteY22" fmla="*/ 297656 h 3571875"/>
              <a:gd name="connsiteX23" fmla="*/ 0 w 4464843"/>
              <a:gd name="connsiteY23" fmla="*/ 148828 h 3571875"/>
              <a:gd name="connsiteX24" fmla="*/ 148828 w 4464843"/>
              <a:gd name="connsiteY24" fmla="*/ 0 h 3571875"/>
              <a:gd name="connsiteX25" fmla="*/ 297656 w 4464843"/>
              <a:gd name="connsiteY25" fmla="*/ 0 h 3571875"/>
              <a:gd name="connsiteX26" fmla="*/ 446484 w 4464843"/>
              <a:gd name="connsiteY26" fmla="*/ 148828 h 3571875"/>
              <a:gd name="connsiteX27" fmla="*/ 297656 w 4464843"/>
              <a:gd name="connsiteY27" fmla="*/ 297656 h 3571875"/>
              <a:gd name="connsiteX28" fmla="*/ 297656 w 4464843"/>
              <a:gd name="connsiteY28" fmla="*/ 1934766 h 3571875"/>
              <a:gd name="connsiteX29" fmla="*/ 148828 w 4464843"/>
              <a:gd name="connsiteY29" fmla="*/ 1934766 h 3571875"/>
              <a:gd name="connsiteX30" fmla="*/ 0 w 4464843"/>
              <a:gd name="connsiteY30" fmla="*/ 1785938 h 3571875"/>
              <a:gd name="connsiteX31" fmla="*/ 148828 w 4464843"/>
              <a:gd name="connsiteY31" fmla="*/ 1637109 h 3571875"/>
              <a:gd name="connsiteX32" fmla="*/ 297656 w 4464843"/>
              <a:gd name="connsiteY32" fmla="*/ 1637109 h 3571875"/>
              <a:gd name="connsiteX33" fmla="*/ 446484 w 4464843"/>
              <a:gd name="connsiteY33" fmla="*/ 1785938 h 3571875"/>
              <a:gd name="connsiteX34" fmla="*/ 297656 w 4464843"/>
              <a:gd name="connsiteY34" fmla="*/ 1934766 h 3571875"/>
              <a:gd name="connsiteX35" fmla="*/ 297656 w 4464843"/>
              <a:gd name="connsiteY35" fmla="*/ 3571875 h 3571875"/>
              <a:gd name="connsiteX36" fmla="*/ 148828 w 4464843"/>
              <a:gd name="connsiteY36" fmla="*/ 3571875 h 3571875"/>
              <a:gd name="connsiteX37" fmla="*/ 0 w 4464843"/>
              <a:gd name="connsiteY37" fmla="*/ 3423047 h 3571875"/>
              <a:gd name="connsiteX38" fmla="*/ 148828 w 4464843"/>
              <a:gd name="connsiteY38" fmla="*/ 3274219 h 3571875"/>
              <a:gd name="connsiteX39" fmla="*/ 297656 w 4464843"/>
              <a:gd name="connsiteY39" fmla="*/ 3274219 h 3571875"/>
              <a:gd name="connsiteX40" fmla="*/ 446484 w 4464843"/>
              <a:gd name="connsiteY40" fmla="*/ 3423047 h 3571875"/>
              <a:gd name="connsiteX41" fmla="*/ 297656 w 4464843"/>
              <a:gd name="connsiteY41" fmla="*/ 3571875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464843" h="3571875">
                <a:moveTo>
                  <a:pt x="2827735" y="297656"/>
                </a:moveTo>
                <a:lnTo>
                  <a:pt x="892969" y="297656"/>
                </a:lnTo>
                <a:cubicBezTo>
                  <a:pt x="810648" y="297656"/>
                  <a:pt x="744141" y="231149"/>
                  <a:pt x="744141" y="148828"/>
                </a:cubicBezTo>
                <a:cubicBezTo>
                  <a:pt x="744141" y="66508"/>
                  <a:pt x="810648" y="0"/>
                  <a:pt x="892969" y="0"/>
                </a:cubicBezTo>
                <a:lnTo>
                  <a:pt x="2827735" y="0"/>
                </a:lnTo>
                <a:cubicBezTo>
                  <a:pt x="2910055" y="0"/>
                  <a:pt x="2976563" y="66508"/>
                  <a:pt x="2976563" y="148828"/>
                </a:cubicBezTo>
                <a:cubicBezTo>
                  <a:pt x="2976563" y="231149"/>
                  <a:pt x="2910055" y="297656"/>
                  <a:pt x="2827735" y="297656"/>
                </a:cubicBezTo>
                <a:close/>
                <a:moveTo>
                  <a:pt x="4316016" y="1934766"/>
                </a:moveTo>
                <a:lnTo>
                  <a:pt x="892969" y="1934766"/>
                </a:lnTo>
                <a:cubicBezTo>
                  <a:pt x="810648" y="1934766"/>
                  <a:pt x="744141" y="1868258"/>
                  <a:pt x="744141" y="1785938"/>
                </a:cubicBezTo>
                <a:cubicBezTo>
                  <a:pt x="744141" y="1703617"/>
                  <a:pt x="810648" y="1637109"/>
                  <a:pt x="892969" y="1637109"/>
                </a:cubicBezTo>
                <a:lnTo>
                  <a:pt x="4316016" y="1637109"/>
                </a:lnTo>
                <a:cubicBezTo>
                  <a:pt x="4398336" y="1637109"/>
                  <a:pt x="4464844" y="1703617"/>
                  <a:pt x="4464844" y="1785938"/>
                </a:cubicBezTo>
                <a:cubicBezTo>
                  <a:pt x="4464844" y="1868258"/>
                  <a:pt x="4398336" y="1934766"/>
                  <a:pt x="4316016" y="1934766"/>
                </a:cubicBezTo>
                <a:close/>
                <a:moveTo>
                  <a:pt x="2827735" y="3571875"/>
                </a:moveTo>
                <a:lnTo>
                  <a:pt x="892969" y="3571875"/>
                </a:lnTo>
                <a:cubicBezTo>
                  <a:pt x="810648" y="3571875"/>
                  <a:pt x="744141" y="3505368"/>
                  <a:pt x="744141" y="3423047"/>
                </a:cubicBezTo>
                <a:cubicBezTo>
                  <a:pt x="744141" y="3340726"/>
                  <a:pt x="810648" y="3274219"/>
                  <a:pt x="892969" y="3274219"/>
                </a:cubicBezTo>
                <a:lnTo>
                  <a:pt x="2827735" y="3274219"/>
                </a:lnTo>
                <a:cubicBezTo>
                  <a:pt x="2910055" y="3274219"/>
                  <a:pt x="2976563" y="3340726"/>
                  <a:pt x="2976563" y="3423047"/>
                </a:cubicBezTo>
                <a:cubicBezTo>
                  <a:pt x="2976563" y="3505368"/>
                  <a:pt x="2910055" y="3571875"/>
                  <a:pt x="2827735" y="3571875"/>
                </a:cubicBezTo>
                <a:close/>
                <a:moveTo>
                  <a:pt x="297656" y="297656"/>
                </a:moveTo>
                <a:lnTo>
                  <a:pt x="148828" y="297656"/>
                </a:lnTo>
                <a:cubicBezTo>
                  <a:pt x="66508" y="297656"/>
                  <a:pt x="0" y="231149"/>
                  <a:pt x="0" y="148828"/>
                </a:cubicBezTo>
                <a:cubicBezTo>
                  <a:pt x="0" y="66508"/>
                  <a:pt x="66508" y="0"/>
                  <a:pt x="148828" y="0"/>
                </a:cubicBezTo>
                <a:lnTo>
                  <a:pt x="297656" y="0"/>
                </a:lnTo>
                <a:cubicBezTo>
                  <a:pt x="379977" y="0"/>
                  <a:pt x="446484" y="66508"/>
                  <a:pt x="446484" y="148828"/>
                </a:cubicBezTo>
                <a:cubicBezTo>
                  <a:pt x="446484" y="231149"/>
                  <a:pt x="379977" y="297656"/>
                  <a:pt x="297656" y="297656"/>
                </a:cubicBezTo>
                <a:close/>
                <a:moveTo>
                  <a:pt x="297656" y="1934766"/>
                </a:moveTo>
                <a:lnTo>
                  <a:pt x="148828" y="1934766"/>
                </a:lnTo>
                <a:cubicBezTo>
                  <a:pt x="66508" y="1934766"/>
                  <a:pt x="0" y="1868258"/>
                  <a:pt x="0" y="1785938"/>
                </a:cubicBezTo>
                <a:cubicBezTo>
                  <a:pt x="0" y="1703617"/>
                  <a:pt x="66508" y="1637109"/>
                  <a:pt x="148828" y="1637109"/>
                </a:cubicBezTo>
                <a:lnTo>
                  <a:pt x="297656" y="1637109"/>
                </a:lnTo>
                <a:cubicBezTo>
                  <a:pt x="379977" y="1637109"/>
                  <a:pt x="446484" y="1703617"/>
                  <a:pt x="446484" y="1785938"/>
                </a:cubicBezTo>
                <a:cubicBezTo>
                  <a:pt x="446484" y="1868258"/>
                  <a:pt x="379977" y="1934766"/>
                  <a:pt x="297656" y="1934766"/>
                </a:cubicBezTo>
                <a:close/>
                <a:moveTo>
                  <a:pt x="297656" y="3571875"/>
                </a:moveTo>
                <a:lnTo>
                  <a:pt x="148828" y="3571875"/>
                </a:lnTo>
                <a:cubicBezTo>
                  <a:pt x="66508" y="3571875"/>
                  <a:pt x="0" y="3505368"/>
                  <a:pt x="0" y="3423047"/>
                </a:cubicBezTo>
                <a:cubicBezTo>
                  <a:pt x="0" y="3340726"/>
                  <a:pt x="66508" y="3274219"/>
                  <a:pt x="148828" y="3274219"/>
                </a:cubicBezTo>
                <a:lnTo>
                  <a:pt x="297656" y="3274219"/>
                </a:lnTo>
                <a:cubicBezTo>
                  <a:pt x="379977" y="3274219"/>
                  <a:pt x="446484" y="3340726"/>
                  <a:pt x="446484" y="3423047"/>
                </a:cubicBezTo>
                <a:cubicBezTo>
                  <a:pt x="446484" y="3505368"/>
                  <a:pt x="379977" y="3571875"/>
                  <a:pt x="297656" y="3571875"/>
                </a:cubicBezTo>
                <a:close/>
              </a:path>
            </a:pathLst>
          </a:custGeom>
          <a:solidFill>
            <a:srgbClr val="4C8EFA"/>
          </a:solidFill>
          <a:ln w="465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4"/>
              </a:solidFill>
              <a:cs typeface="阿里巴巴普惠体" panose="000206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28820" y="1219200"/>
            <a:ext cx="5804535" cy="848360"/>
            <a:chOff x="6964" y="2006"/>
            <a:chExt cx="9141" cy="1336"/>
          </a:xfrm>
        </p:grpSpPr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6964" y="2006"/>
              <a:ext cx="116" cy="1336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5"/>
              </p:custDataLst>
            </p:nvPr>
          </p:nvSpPr>
          <p:spPr>
            <a:xfrm>
              <a:off x="7093" y="2006"/>
              <a:ext cx="9013" cy="1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4C8E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6"/>
              </p:custDataLst>
            </p:nvPr>
          </p:nvSpPr>
          <p:spPr>
            <a:xfrm>
              <a:off x="14996" y="2301"/>
              <a:ext cx="757" cy="747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21" name="文本框 120"/>
            <p:cNvSpPr txBox="1"/>
            <p:nvPr>
              <p:custDataLst>
                <p:tags r:id="rId7"/>
              </p:custDataLst>
            </p:nvPr>
          </p:nvSpPr>
          <p:spPr>
            <a:xfrm>
              <a:off x="14660" y="2301"/>
              <a:ext cx="1431" cy="747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" panose="00020600040101010101" charset="-122"/>
                </a:rPr>
                <a:t>01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阿里巴巴普惠体" panose="00020600040101010101" charset="-122"/>
              </a:endParaRPr>
            </a:p>
          </p:txBody>
        </p:sp>
        <p:sp>
          <p:nvSpPr>
            <p:cNvPr id="120" name="文本框 119"/>
            <p:cNvSpPr txBox="1"/>
            <p:nvPr>
              <p:custDataLst>
                <p:tags r:id="rId8"/>
              </p:custDataLst>
            </p:nvPr>
          </p:nvSpPr>
          <p:spPr>
            <a:xfrm>
              <a:off x="7678" y="2267"/>
              <a:ext cx="5685" cy="814"/>
            </a:xfrm>
            <a:prstGeom prst="rect">
              <a:avLst/>
            </a:prstGeom>
            <a:noFill/>
          </p:spPr>
          <p:txBody>
            <a:bodyPr wrap="none" l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木箱里的黄金</a:t>
              </a:r>
              <a:endPara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28820" y="2366010"/>
            <a:ext cx="5804535" cy="850900"/>
            <a:chOff x="6964" y="3812"/>
            <a:chExt cx="9141" cy="1340"/>
          </a:xfrm>
        </p:grpSpPr>
        <p:sp>
          <p:nvSpPr>
            <p:cNvPr id="52" name="矩形 51"/>
            <p:cNvSpPr/>
            <p:nvPr>
              <p:custDataLst>
                <p:tags r:id="rId9"/>
              </p:custDataLst>
            </p:nvPr>
          </p:nvSpPr>
          <p:spPr>
            <a:xfrm>
              <a:off x="6964" y="3812"/>
              <a:ext cx="116" cy="1336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10"/>
              </p:custDataLst>
            </p:nvPr>
          </p:nvSpPr>
          <p:spPr>
            <a:xfrm>
              <a:off x="7093" y="3816"/>
              <a:ext cx="9013" cy="1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4C8E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11"/>
              </p:custDataLst>
            </p:nvPr>
          </p:nvSpPr>
          <p:spPr>
            <a:xfrm>
              <a:off x="14996" y="4093"/>
              <a:ext cx="757" cy="747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5" name="文本框 64"/>
            <p:cNvSpPr txBox="1"/>
            <p:nvPr>
              <p:custDataLst>
                <p:tags r:id="rId12"/>
              </p:custDataLst>
            </p:nvPr>
          </p:nvSpPr>
          <p:spPr>
            <a:xfrm>
              <a:off x="14660" y="4081"/>
              <a:ext cx="1431" cy="747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" panose="00020600040101010101" charset="-122"/>
                </a:rPr>
                <a:t>02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阿里巴巴普惠体" panose="00020600040101010101" charset="-122"/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13"/>
              </p:custDataLst>
            </p:nvPr>
          </p:nvSpPr>
          <p:spPr>
            <a:xfrm>
              <a:off x="7673" y="4147"/>
              <a:ext cx="5740" cy="694"/>
            </a:xfrm>
            <a:prstGeom prst="rect">
              <a:avLst/>
            </a:prstGeom>
            <a:noFill/>
          </p:spPr>
          <p:txBody>
            <a:bodyPr wrap="none" l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名人经典故事</a:t>
              </a:r>
              <a:endPara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28820" y="3514090"/>
            <a:ext cx="5804535" cy="850900"/>
            <a:chOff x="6964" y="5620"/>
            <a:chExt cx="9141" cy="1340"/>
          </a:xfrm>
        </p:grpSpPr>
        <p:sp>
          <p:nvSpPr>
            <p:cNvPr id="68" name="矩形 67"/>
            <p:cNvSpPr/>
            <p:nvPr>
              <p:custDataLst>
                <p:tags r:id="rId14"/>
              </p:custDataLst>
            </p:nvPr>
          </p:nvSpPr>
          <p:spPr>
            <a:xfrm>
              <a:off x="6964" y="5620"/>
              <a:ext cx="116" cy="1336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9" name="矩形 68"/>
            <p:cNvSpPr/>
            <p:nvPr>
              <p:custDataLst>
                <p:tags r:id="rId15"/>
              </p:custDataLst>
            </p:nvPr>
          </p:nvSpPr>
          <p:spPr>
            <a:xfrm>
              <a:off x="7095" y="5624"/>
              <a:ext cx="9010" cy="1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4C8E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0" name="矩形 69"/>
            <p:cNvSpPr/>
            <p:nvPr>
              <p:custDataLst>
                <p:tags r:id="rId16"/>
              </p:custDataLst>
            </p:nvPr>
          </p:nvSpPr>
          <p:spPr>
            <a:xfrm>
              <a:off x="14996" y="5901"/>
              <a:ext cx="757" cy="747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1" name="文本框 70"/>
            <p:cNvSpPr txBox="1"/>
            <p:nvPr>
              <p:custDataLst>
                <p:tags r:id="rId17"/>
              </p:custDataLst>
            </p:nvPr>
          </p:nvSpPr>
          <p:spPr>
            <a:xfrm>
              <a:off x="14660" y="5889"/>
              <a:ext cx="1431" cy="747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" panose="00020600040101010101" charset="-122"/>
                </a:rPr>
                <a:t>03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阿里巴巴普惠体" panose="00020600040101010101" charset="-122"/>
              </a:endParaRPr>
            </a:p>
          </p:txBody>
        </p:sp>
        <p:sp>
          <p:nvSpPr>
            <p:cNvPr id="72" name="文本框 71"/>
            <p:cNvSpPr txBox="1"/>
            <p:nvPr>
              <p:custDataLst>
                <p:tags r:id="rId18"/>
              </p:custDataLst>
            </p:nvPr>
          </p:nvSpPr>
          <p:spPr>
            <a:xfrm>
              <a:off x="7654" y="5877"/>
              <a:ext cx="5907" cy="862"/>
            </a:xfrm>
            <a:prstGeom prst="rect">
              <a:avLst/>
            </a:prstGeom>
            <a:noFill/>
          </p:spPr>
          <p:txBody>
            <a:bodyPr wrap="none" lIns="0" tIns="4572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我们需要梦想</a:t>
              </a:r>
              <a:endPara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513205" y="1891665"/>
            <a:ext cx="15811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9000" dirty="0">
                <a:solidFill>
                  <a:srgbClr val="4C8EFA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目录</a:t>
            </a:r>
            <a:endParaRPr lang="zh-CN" altLang="en-US" sz="9000" dirty="0">
              <a:solidFill>
                <a:srgbClr val="4C8EFA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528820" y="4662170"/>
            <a:ext cx="5804535" cy="850900"/>
            <a:chOff x="6964" y="7428"/>
            <a:chExt cx="9141" cy="1340"/>
          </a:xfrm>
        </p:grpSpPr>
        <p:sp>
          <p:nvSpPr>
            <p:cNvPr id="76" name="矩形 75"/>
            <p:cNvSpPr/>
            <p:nvPr>
              <p:custDataLst>
                <p:tags r:id="rId19"/>
              </p:custDataLst>
            </p:nvPr>
          </p:nvSpPr>
          <p:spPr>
            <a:xfrm>
              <a:off x="6964" y="7428"/>
              <a:ext cx="116" cy="1336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7" name="矩形 76"/>
            <p:cNvSpPr/>
            <p:nvPr>
              <p:custDataLst>
                <p:tags r:id="rId20"/>
              </p:custDataLst>
            </p:nvPr>
          </p:nvSpPr>
          <p:spPr>
            <a:xfrm>
              <a:off x="7095" y="7432"/>
              <a:ext cx="9010" cy="1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4C8E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8" name="矩形 77"/>
            <p:cNvSpPr/>
            <p:nvPr>
              <p:custDataLst>
                <p:tags r:id="rId21"/>
              </p:custDataLst>
            </p:nvPr>
          </p:nvSpPr>
          <p:spPr>
            <a:xfrm>
              <a:off x="14996" y="7733"/>
              <a:ext cx="757" cy="747"/>
            </a:xfrm>
            <a:prstGeom prst="rect">
              <a:avLst/>
            </a:prstGeom>
            <a:solidFill>
              <a:srgbClr val="4C8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9" name="文本框 78"/>
            <p:cNvSpPr txBox="1"/>
            <p:nvPr>
              <p:custDataLst>
                <p:tags r:id="rId22"/>
              </p:custDataLst>
            </p:nvPr>
          </p:nvSpPr>
          <p:spPr>
            <a:xfrm>
              <a:off x="14660" y="7721"/>
              <a:ext cx="1431" cy="747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" panose="00020600040101010101" charset="-122"/>
                </a:rPr>
                <a:t>04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阿里巴巴普惠体" panose="00020600040101010101" charset="-122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23"/>
              </p:custDataLst>
            </p:nvPr>
          </p:nvSpPr>
          <p:spPr>
            <a:xfrm>
              <a:off x="7683" y="7732"/>
              <a:ext cx="5657" cy="780"/>
            </a:xfrm>
            <a:prstGeom prst="rect">
              <a:avLst/>
            </a:prstGeom>
            <a:noFill/>
          </p:spPr>
          <p:txBody>
            <a:bodyPr wrap="none" lIns="0" rtlCol="0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为梦想全力以赴</a:t>
              </a:r>
              <a:endParaRPr lang="zh-CN" altLang="en-US" sz="2800" dirty="0">
                <a:solidFill>
                  <a:schemeClr val="tx2"/>
                </a:solidFill>
                <a:latin typeface="+mj-ea"/>
                <a:ea typeface="+mj-ea"/>
                <a:cs typeface="阿里巴巴普惠体" panose="00020600040101010101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822575" y="2173605"/>
            <a:ext cx="721360" cy="2297430"/>
          </a:xfrm>
          <a:prstGeom prst="rect">
            <a:avLst/>
          </a:prstGeom>
          <a:noFill/>
        </p:spPr>
        <p:txBody>
          <a:bodyPr vert="mongolianVert" wrap="square" rtlCol="0" anchor="t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altLang="zh-CN" sz="3500" b="1" dirty="0">
                <a:ln>
                  <a:solidFill>
                    <a:srgbClr val="4C8EFA">
                      <a:alpha val="60000"/>
                    </a:srgbClr>
                  </a:solidFill>
                </a:ln>
                <a:noFill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Content</a:t>
            </a:r>
            <a:endParaRPr lang="en-US" altLang="zh-CN" sz="3500" b="1" dirty="0">
              <a:ln>
                <a:solidFill>
                  <a:srgbClr val="4C8EFA">
                    <a:alpha val="60000"/>
                  </a:srgbClr>
                </a:solidFill>
              </a:ln>
              <a:noFill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316260" y="29165"/>
            <a:ext cx="1259749" cy="706854"/>
            <a:chOff x="1087660" y="-36875"/>
            <a:chExt cx="1259749" cy="706854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</p:grpSpPr>
        <p:sp>
          <p:nvSpPr>
            <p:cNvPr id="27" name="椭圆 26"/>
            <p:cNvSpPr/>
            <p:nvPr>
              <p:custDataLst>
                <p:tags r:id="rId24"/>
              </p:custDataLst>
            </p:nvPr>
          </p:nvSpPr>
          <p:spPr>
            <a:xfrm>
              <a:off x="1087660" y="-36874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25"/>
              </p:custDataLst>
            </p:nvPr>
          </p:nvSpPr>
          <p:spPr>
            <a:xfrm>
              <a:off x="1257452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6"/>
              </p:custDataLst>
            </p:nvPr>
          </p:nvSpPr>
          <p:spPr>
            <a:xfrm>
              <a:off x="1427244" y="-36873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27"/>
              </p:custDataLst>
            </p:nvPr>
          </p:nvSpPr>
          <p:spPr>
            <a:xfrm>
              <a:off x="1597037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8"/>
              </p:custDataLst>
            </p:nvPr>
          </p:nvSpPr>
          <p:spPr>
            <a:xfrm>
              <a:off x="1766829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9"/>
              </p:custDataLst>
            </p:nvPr>
          </p:nvSpPr>
          <p:spPr>
            <a:xfrm>
              <a:off x="1936621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30"/>
              </p:custDataLst>
            </p:nvPr>
          </p:nvSpPr>
          <p:spPr>
            <a:xfrm>
              <a:off x="2106413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31"/>
              </p:custDataLst>
            </p:nvPr>
          </p:nvSpPr>
          <p:spPr>
            <a:xfrm>
              <a:off x="2276206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2"/>
              </p:custDataLst>
            </p:nvPr>
          </p:nvSpPr>
          <p:spPr>
            <a:xfrm>
              <a:off x="1087660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33"/>
              </p:custDataLst>
            </p:nvPr>
          </p:nvSpPr>
          <p:spPr>
            <a:xfrm>
              <a:off x="1257452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34"/>
              </p:custDataLst>
            </p:nvPr>
          </p:nvSpPr>
          <p:spPr>
            <a:xfrm>
              <a:off x="1427244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35"/>
              </p:custDataLst>
            </p:nvPr>
          </p:nvSpPr>
          <p:spPr>
            <a:xfrm>
              <a:off x="1597037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36"/>
              </p:custDataLst>
            </p:nvPr>
          </p:nvSpPr>
          <p:spPr>
            <a:xfrm>
              <a:off x="1766829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37"/>
              </p:custDataLst>
            </p:nvPr>
          </p:nvSpPr>
          <p:spPr>
            <a:xfrm>
              <a:off x="1936621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8"/>
              </p:custDataLst>
            </p:nvPr>
          </p:nvSpPr>
          <p:spPr>
            <a:xfrm>
              <a:off x="2106413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9"/>
              </p:custDataLst>
            </p:nvPr>
          </p:nvSpPr>
          <p:spPr>
            <a:xfrm>
              <a:off x="2276206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40"/>
              </p:custDataLst>
            </p:nvPr>
          </p:nvSpPr>
          <p:spPr>
            <a:xfrm>
              <a:off x="1087660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41"/>
              </p:custDataLst>
            </p:nvPr>
          </p:nvSpPr>
          <p:spPr>
            <a:xfrm>
              <a:off x="1257452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42"/>
              </p:custDataLst>
            </p:nvPr>
          </p:nvSpPr>
          <p:spPr>
            <a:xfrm>
              <a:off x="1427244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43"/>
              </p:custDataLst>
            </p:nvPr>
          </p:nvSpPr>
          <p:spPr>
            <a:xfrm>
              <a:off x="1597037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44"/>
              </p:custDataLst>
            </p:nvPr>
          </p:nvSpPr>
          <p:spPr>
            <a:xfrm>
              <a:off x="1766829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45"/>
              </p:custDataLst>
            </p:nvPr>
          </p:nvSpPr>
          <p:spPr>
            <a:xfrm>
              <a:off x="1936621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46"/>
              </p:custDataLst>
            </p:nvPr>
          </p:nvSpPr>
          <p:spPr>
            <a:xfrm>
              <a:off x="2106413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7"/>
              </p:custDataLst>
            </p:nvPr>
          </p:nvSpPr>
          <p:spPr>
            <a:xfrm>
              <a:off x="2276206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8"/>
              </p:custDataLst>
            </p:nvPr>
          </p:nvSpPr>
          <p:spPr>
            <a:xfrm>
              <a:off x="1087660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49"/>
              </p:custDataLst>
            </p:nvPr>
          </p:nvSpPr>
          <p:spPr>
            <a:xfrm>
              <a:off x="1257452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50"/>
              </p:custDataLst>
            </p:nvPr>
          </p:nvSpPr>
          <p:spPr>
            <a:xfrm>
              <a:off x="1427244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51"/>
              </p:custDataLst>
            </p:nvPr>
          </p:nvSpPr>
          <p:spPr>
            <a:xfrm>
              <a:off x="1597037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52"/>
              </p:custDataLst>
            </p:nvPr>
          </p:nvSpPr>
          <p:spPr>
            <a:xfrm>
              <a:off x="1766829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53"/>
              </p:custDataLst>
            </p:nvPr>
          </p:nvSpPr>
          <p:spPr>
            <a:xfrm>
              <a:off x="1936621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4"/>
              </p:custDataLst>
            </p:nvPr>
          </p:nvSpPr>
          <p:spPr>
            <a:xfrm>
              <a:off x="2106413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5"/>
              </p:custDataLst>
            </p:nvPr>
          </p:nvSpPr>
          <p:spPr>
            <a:xfrm>
              <a:off x="2276206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椭圆 62"/>
            <p:cNvSpPr/>
            <p:nvPr>
              <p:custDataLst>
                <p:tags r:id="rId56"/>
              </p:custDataLst>
            </p:nvPr>
          </p:nvSpPr>
          <p:spPr>
            <a:xfrm>
              <a:off x="1087660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4" name="椭圆 63"/>
            <p:cNvSpPr/>
            <p:nvPr>
              <p:custDataLst>
                <p:tags r:id="rId57"/>
              </p:custDataLst>
            </p:nvPr>
          </p:nvSpPr>
          <p:spPr>
            <a:xfrm>
              <a:off x="1257452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7" name="椭圆 66"/>
            <p:cNvSpPr/>
            <p:nvPr>
              <p:custDataLst>
                <p:tags r:id="rId58"/>
              </p:custDataLst>
            </p:nvPr>
          </p:nvSpPr>
          <p:spPr>
            <a:xfrm>
              <a:off x="1427244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3" name="椭圆 72"/>
            <p:cNvSpPr/>
            <p:nvPr>
              <p:custDataLst>
                <p:tags r:id="rId59"/>
              </p:custDataLst>
            </p:nvPr>
          </p:nvSpPr>
          <p:spPr>
            <a:xfrm>
              <a:off x="1597037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4" name="椭圆 73"/>
            <p:cNvSpPr/>
            <p:nvPr>
              <p:custDataLst>
                <p:tags r:id="rId60"/>
              </p:custDataLst>
            </p:nvPr>
          </p:nvSpPr>
          <p:spPr>
            <a:xfrm>
              <a:off x="1766829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5" name="椭圆 74"/>
            <p:cNvSpPr/>
            <p:nvPr>
              <p:custDataLst>
                <p:tags r:id="rId61"/>
              </p:custDataLst>
            </p:nvPr>
          </p:nvSpPr>
          <p:spPr>
            <a:xfrm>
              <a:off x="1936621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1" name="椭圆 80"/>
            <p:cNvSpPr/>
            <p:nvPr>
              <p:custDataLst>
                <p:tags r:id="rId62"/>
              </p:custDataLst>
            </p:nvPr>
          </p:nvSpPr>
          <p:spPr>
            <a:xfrm>
              <a:off x="2106413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2" name="椭圆 81"/>
            <p:cNvSpPr/>
            <p:nvPr>
              <p:custDataLst>
                <p:tags r:id="rId63"/>
              </p:custDataLst>
            </p:nvPr>
          </p:nvSpPr>
          <p:spPr>
            <a:xfrm>
              <a:off x="2276206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3" name="椭圆 82"/>
            <p:cNvSpPr/>
            <p:nvPr>
              <p:custDataLst>
                <p:tags r:id="rId64"/>
              </p:custDataLst>
            </p:nvPr>
          </p:nvSpPr>
          <p:spPr>
            <a:xfrm>
              <a:off x="1087660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4" name="椭圆 83"/>
            <p:cNvSpPr/>
            <p:nvPr>
              <p:custDataLst>
                <p:tags r:id="rId65"/>
              </p:custDataLst>
            </p:nvPr>
          </p:nvSpPr>
          <p:spPr>
            <a:xfrm>
              <a:off x="1257452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5" name="椭圆 84"/>
            <p:cNvSpPr/>
            <p:nvPr>
              <p:custDataLst>
                <p:tags r:id="rId66"/>
              </p:custDataLst>
            </p:nvPr>
          </p:nvSpPr>
          <p:spPr>
            <a:xfrm>
              <a:off x="1427244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6" name="椭圆 85"/>
            <p:cNvSpPr/>
            <p:nvPr>
              <p:custDataLst>
                <p:tags r:id="rId67"/>
              </p:custDataLst>
            </p:nvPr>
          </p:nvSpPr>
          <p:spPr>
            <a:xfrm>
              <a:off x="1597037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7" name="椭圆 86"/>
            <p:cNvSpPr/>
            <p:nvPr>
              <p:custDataLst>
                <p:tags r:id="rId68"/>
              </p:custDataLst>
            </p:nvPr>
          </p:nvSpPr>
          <p:spPr>
            <a:xfrm>
              <a:off x="1766829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8" name="椭圆 87"/>
            <p:cNvSpPr/>
            <p:nvPr>
              <p:custDataLst>
                <p:tags r:id="rId69"/>
              </p:custDataLst>
            </p:nvPr>
          </p:nvSpPr>
          <p:spPr>
            <a:xfrm>
              <a:off x="1936621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9" name="椭圆 88"/>
            <p:cNvSpPr/>
            <p:nvPr>
              <p:custDataLst>
                <p:tags r:id="rId70"/>
              </p:custDataLst>
            </p:nvPr>
          </p:nvSpPr>
          <p:spPr>
            <a:xfrm>
              <a:off x="2106413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90" name="椭圆 89"/>
            <p:cNvSpPr/>
            <p:nvPr>
              <p:custDataLst>
                <p:tags r:id="rId71"/>
              </p:custDataLst>
            </p:nvPr>
          </p:nvSpPr>
          <p:spPr>
            <a:xfrm>
              <a:off x="2276206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676255" y="6424930"/>
            <a:ext cx="1119505" cy="194945"/>
            <a:chOff x="16564" y="564"/>
            <a:chExt cx="1952" cy="340"/>
          </a:xfrm>
        </p:grpSpPr>
        <p:grpSp>
          <p:nvGrpSpPr>
            <p:cNvPr id="93" name="组合 92"/>
            <p:cNvGrpSpPr/>
            <p:nvPr/>
          </p:nvGrpSpPr>
          <p:grpSpPr>
            <a:xfrm>
              <a:off x="16564" y="564"/>
              <a:ext cx="972" cy="340"/>
              <a:chOff x="16722" y="9359"/>
              <a:chExt cx="972" cy="340"/>
            </a:xfr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p:grpSpPr>
          <p:sp>
            <p:nvSpPr>
              <p:cNvPr id="94" name="燕尾形 93"/>
              <p:cNvSpPr/>
              <p:nvPr>
                <p:custDataLst>
                  <p:tags r:id="rId72"/>
                </p:custDataLst>
              </p:nvPr>
            </p:nvSpPr>
            <p:spPr>
              <a:xfrm>
                <a:off x="17194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95" name="燕尾形 94"/>
              <p:cNvSpPr/>
              <p:nvPr>
                <p:custDataLst>
                  <p:tags r:id="rId73"/>
                </p:custDataLst>
              </p:nvPr>
            </p:nvSpPr>
            <p:spPr>
              <a:xfrm>
                <a:off x="17430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96" name="燕尾形 95"/>
              <p:cNvSpPr/>
              <p:nvPr>
                <p:custDataLst>
                  <p:tags r:id="rId74"/>
                </p:custDataLst>
              </p:nvPr>
            </p:nvSpPr>
            <p:spPr>
              <a:xfrm>
                <a:off x="16722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97" name="燕尾形 96"/>
              <p:cNvSpPr/>
              <p:nvPr>
                <p:custDataLst>
                  <p:tags r:id="rId75"/>
                </p:custDataLst>
              </p:nvPr>
            </p:nvSpPr>
            <p:spPr>
              <a:xfrm>
                <a:off x="16958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17544" y="564"/>
              <a:ext cx="972" cy="340"/>
              <a:chOff x="16722" y="9359"/>
              <a:chExt cx="972" cy="340"/>
            </a:xfr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p:grpSpPr>
          <p:sp>
            <p:nvSpPr>
              <p:cNvPr id="99" name="燕尾形 98"/>
              <p:cNvSpPr/>
              <p:nvPr>
                <p:custDataLst>
                  <p:tags r:id="rId76"/>
                </p:custDataLst>
              </p:nvPr>
            </p:nvSpPr>
            <p:spPr>
              <a:xfrm>
                <a:off x="17194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00" name="燕尾形 99"/>
              <p:cNvSpPr/>
              <p:nvPr>
                <p:custDataLst>
                  <p:tags r:id="rId77"/>
                </p:custDataLst>
              </p:nvPr>
            </p:nvSpPr>
            <p:spPr>
              <a:xfrm>
                <a:off x="17430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01" name="燕尾形 100"/>
              <p:cNvSpPr/>
              <p:nvPr>
                <p:custDataLst>
                  <p:tags r:id="rId78"/>
                </p:custDataLst>
              </p:nvPr>
            </p:nvSpPr>
            <p:spPr>
              <a:xfrm>
                <a:off x="16722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02" name="燕尾形 101"/>
              <p:cNvSpPr/>
              <p:nvPr>
                <p:custDataLst>
                  <p:tags r:id="rId79"/>
                </p:custDataLst>
              </p:nvPr>
            </p:nvSpPr>
            <p:spPr>
              <a:xfrm>
                <a:off x="16958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99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99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99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0" grpId="0" animBg="1"/>
      <p:bldP spid="1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47" y="768"/>
              <a:ext cx="4889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为梦想全力以赴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598995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11225" y="1772285"/>
            <a:ext cx="10371455" cy="678815"/>
            <a:chOff x="1415" y="3825"/>
            <a:chExt cx="8185" cy="1069"/>
          </a:xfrm>
        </p:grpSpPr>
        <p:sp>
          <p:nvSpPr>
            <p:cNvPr id="20" name="圆角矩形 19"/>
            <p:cNvSpPr/>
            <p:nvPr>
              <p:custDataLst>
                <p:tags r:id="rId12"/>
              </p:custDataLst>
            </p:nvPr>
          </p:nvSpPr>
          <p:spPr>
            <a:xfrm>
              <a:off x="1415" y="3898"/>
              <a:ext cx="8185" cy="996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50000">
                    <a:srgbClr val="FAFBFD"/>
                  </a:gs>
                  <a:gs pos="0">
                    <a:srgbClr val="B6DFF6">
                      <a:alpha val="100000"/>
                    </a:srgbClr>
                  </a:gs>
                  <a:gs pos="100000">
                    <a:srgbClr val="B6DFF6"/>
                  </a:gs>
                </a:gsLst>
                <a:lin ang="10800000" scaled="1"/>
              </a:gradFill>
            </a:ln>
            <a:effectLst>
              <a:outerShdw blurRad="254000" dist="127000" dir="2700000" algn="tl" rotWithShape="0">
                <a:srgbClr val="2E95D4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1" name="文本占位符 91138"/>
            <p:cNvSpPr txBox="1">
              <a:spLocks noGrp="1"/>
            </p:cNvSpPr>
            <p:nvPr>
              <p:custDataLst>
                <p:tags r:id="rId13"/>
              </p:custDataLst>
            </p:nvPr>
          </p:nvSpPr>
          <p:spPr>
            <a:xfrm>
              <a:off x="2061" y="3825"/>
              <a:ext cx="6893" cy="100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lIns="92075" tIns="46038" rIns="92075" bIns="46038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ctr">
                <a:spcBef>
                  <a:spcPct val="20000"/>
                </a:spcBef>
                <a:buClr>
                  <a:srgbClr val="71B2FF"/>
                </a:buClr>
                <a:buSzPct val="8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阿里巴巴普惠体" panose="00020600040101010101" charset="-122"/>
                </a:rPr>
                <a:t>梦想是花，需要奋斗的汗水来浇灌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11225" y="2740660"/>
            <a:ext cx="10371455" cy="678815"/>
            <a:chOff x="1415" y="3825"/>
            <a:chExt cx="8185" cy="1069"/>
          </a:xfrm>
        </p:grpSpPr>
        <p:sp>
          <p:nvSpPr>
            <p:cNvPr id="24" name="圆角矩形 23"/>
            <p:cNvSpPr/>
            <p:nvPr>
              <p:custDataLst>
                <p:tags r:id="rId14"/>
              </p:custDataLst>
            </p:nvPr>
          </p:nvSpPr>
          <p:spPr>
            <a:xfrm>
              <a:off x="1415" y="3898"/>
              <a:ext cx="8185" cy="996"/>
            </a:xfrm>
            <a:prstGeom prst="roundRect">
              <a:avLst>
                <a:gd name="adj" fmla="val 7394"/>
              </a:avLst>
            </a:prstGeom>
            <a:noFill/>
            <a:ln>
              <a:gradFill>
                <a:gsLst>
                  <a:gs pos="50000">
                    <a:srgbClr val="FAFBFD"/>
                  </a:gs>
                  <a:gs pos="0">
                    <a:srgbClr val="B6DFF6"/>
                  </a:gs>
                  <a:gs pos="100000">
                    <a:srgbClr val="B6DFF6"/>
                  </a:gs>
                </a:gsLst>
                <a:lin ang="10800000" scaled="1"/>
              </a:gradFill>
            </a:ln>
            <a:effectLst>
              <a:outerShdw blurRad="254000" dist="127000" dir="2700000" algn="tl" rotWithShape="0">
                <a:srgbClr val="2E95D4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5" name="文本占位符 91138"/>
            <p:cNvSpPr txBox="1">
              <a:spLocks noGrp="1"/>
            </p:cNvSpPr>
            <p:nvPr>
              <p:custDataLst>
                <p:tags r:id="rId15"/>
              </p:custDataLst>
            </p:nvPr>
          </p:nvSpPr>
          <p:spPr>
            <a:xfrm>
              <a:off x="2128" y="3825"/>
              <a:ext cx="6760" cy="100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lIns="92075" tIns="46038" rIns="92075" bIns="46038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ctr">
                <a:spcBef>
                  <a:spcPct val="20000"/>
                </a:spcBef>
                <a:buClr>
                  <a:srgbClr val="71B2FF"/>
                </a:buClr>
                <a:buSzPct val="8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阿里巴巴普惠体" panose="00020600040101010101" charset="-122"/>
                </a:rPr>
                <a:t>梦想是树，需要奋斗的土壤来培育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1225" y="3709035"/>
            <a:ext cx="10371455" cy="678815"/>
            <a:chOff x="1415" y="3825"/>
            <a:chExt cx="8185" cy="1069"/>
          </a:xfrm>
        </p:grpSpPr>
        <p:sp>
          <p:nvSpPr>
            <p:cNvPr id="27" name="圆角矩形 26"/>
            <p:cNvSpPr/>
            <p:nvPr>
              <p:custDataLst>
                <p:tags r:id="rId16"/>
              </p:custDataLst>
            </p:nvPr>
          </p:nvSpPr>
          <p:spPr>
            <a:xfrm>
              <a:off x="1415" y="3898"/>
              <a:ext cx="8185" cy="996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50000">
                    <a:srgbClr val="FAFBFD"/>
                  </a:gs>
                  <a:gs pos="0">
                    <a:srgbClr val="B6DFF6"/>
                  </a:gs>
                  <a:gs pos="100000">
                    <a:srgbClr val="B6DFF6"/>
                  </a:gs>
                </a:gsLst>
                <a:lin ang="10800000" scaled="1"/>
              </a:gradFill>
            </a:ln>
            <a:effectLst>
              <a:outerShdw blurRad="254000" dist="127000" dir="2700000" algn="tl" rotWithShape="0">
                <a:srgbClr val="2E95D4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9" name="文本占位符 91138"/>
            <p:cNvSpPr txBox="1">
              <a:spLocks noGrp="1"/>
            </p:cNvSpPr>
            <p:nvPr>
              <p:custDataLst>
                <p:tags r:id="rId17"/>
              </p:custDataLst>
            </p:nvPr>
          </p:nvSpPr>
          <p:spPr>
            <a:xfrm>
              <a:off x="2061" y="3825"/>
              <a:ext cx="6893" cy="100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lIns="92075" tIns="46038" rIns="92075" bIns="46038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ctr">
                <a:spcBef>
                  <a:spcPct val="20000"/>
                </a:spcBef>
                <a:buClr>
                  <a:srgbClr val="71B2FF"/>
                </a:buClr>
                <a:buSzPct val="8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阿里巴巴普惠体" panose="00020600040101010101" charset="-122"/>
                </a:rPr>
                <a:t>梦想是森林，需要奋斗的生机来装扮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1225" y="4677410"/>
            <a:ext cx="10371455" cy="678815"/>
            <a:chOff x="1415" y="3825"/>
            <a:chExt cx="8185" cy="1069"/>
          </a:xfrm>
        </p:grpSpPr>
        <p:sp>
          <p:nvSpPr>
            <p:cNvPr id="31" name="圆角矩形 30"/>
            <p:cNvSpPr/>
            <p:nvPr>
              <p:custDataLst>
                <p:tags r:id="rId18"/>
              </p:custDataLst>
            </p:nvPr>
          </p:nvSpPr>
          <p:spPr>
            <a:xfrm>
              <a:off x="1415" y="3898"/>
              <a:ext cx="8185" cy="996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50000">
                    <a:srgbClr val="FAFBFD"/>
                  </a:gs>
                  <a:gs pos="0">
                    <a:srgbClr val="B6DFF6"/>
                  </a:gs>
                  <a:gs pos="100000">
                    <a:srgbClr val="B6DFF6"/>
                  </a:gs>
                </a:gsLst>
                <a:lin ang="10800000" scaled="1"/>
              </a:gradFill>
            </a:ln>
            <a:effectLst>
              <a:outerShdw blurRad="254000" dist="127000" dir="2700000" algn="tl" rotWithShape="0">
                <a:srgbClr val="2E95D4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2" name="文本占位符 91138"/>
            <p:cNvSpPr txBox="1">
              <a:spLocks noGrp="1"/>
            </p:cNvSpPr>
            <p:nvPr>
              <p:custDataLst>
                <p:tags r:id="rId19"/>
              </p:custDataLst>
            </p:nvPr>
          </p:nvSpPr>
          <p:spPr>
            <a:xfrm>
              <a:off x="2062" y="3825"/>
              <a:ext cx="6892" cy="100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lIns="92075" tIns="46038" rIns="92075" bIns="46038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ctr">
                <a:spcBef>
                  <a:spcPct val="20000"/>
                </a:spcBef>
                <a:buClr>
                  <a:srgbClr val="71B2FF"/>
                </a:buClr>
                <a:buSzPct val="8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阿里巴巴普惠体" panose="00020600040101010101" charset="-122"/>
                </a:rPr>
                <a:t>梦想是海洋，需要奋斗的沉静来点缀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47" y="768"/>
              <a:ext cx="4889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为梦想全力以赴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598995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934085" y="1913255"/>
            <a:ext cx="10323830" cy="3427730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4085" y="1687195"/>
            <a:ext cx="2773680" cy="469900"/>
            <a:chOff x="3234" y="2560"/>
            <a:chExt cx="4368" cy="740"/>
          </a:xfrm>
        </p:grpSpPr>
        <p:sp>
          <p:nvSpPr>
            <p:cNvPr id="5" name="圆角矩形 4"/>
            <p:cNvSpPr/>
            <p:nvPr>
              <p:custDataLst>
                <p:tags r:id="rId12"/>
              </p:custDataLst>
            </p:nvPr>
          </p:nvSpPr>
          <p:spPr>
            <a:xfrm>
              <a:off x="3234" y="2560"/>
              <a:ext cx="4029" cy="740"/>
            </a:xfrm>
            <a:prstGeom prst="roundRect">
              <a:avLst>
                <a:gd name="adj" fmla="val 21081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l"/>
              <a:r>
                <a:rPr lang="zh-CN" altLang="en-US" sz="2200" b="1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为梦想全力以赴</a:t>
              </a:r>
              <a:endParaRPr lang="zh-CN" altLang="en-US" sz="2200" b="1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13"/>
              </p:custDataLst>
            </p:nvPr>
          </p:nvSpPr>
          <p:spPr>
            <a:xfrm>
              <a:off x="6207" y="2560"/>
              <a:ext cx="1395" cy="739"/>
            </a:xfrm>
            <a:prstGeom prst="homePlat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4C8EFA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23035" y="2528570"/>
            <a:ext cx="4590415" cy="2198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       有了梦想，为之奋斗，也许我们没有得到任何东西，但我们会到最后勇敢的说：我奋斗了，我不后悔!</a:t>
            </a:r>
            <a:endParaRPr lang="en-US" altLang="zh-CN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9" name="图片 8" descr="P-10218951-10206911"/>
          <p:cNvPicPr>
            <a:picLocks noChangeAspect="1"/>
          </p:cNvPicPr>
          <p:nvPr/>
        </p:nvPicPr>
        <p:blipFill>
          <a:blip r:embed="rId14">
            <a:lum bright="6000" contrast="12000"/>
          </a:blip>
          <a:srcRect l="601" t="22408" r="-601" b="376"/>
          <a:stretch>
            <a:fillRect/>
          </a:stretch>
        </p:blipFill>
        <p:spPr>
          <a:xfrm>
            <a:off x="6348730" y="2204720"/>
            <a:ext cx="4607560" cy="2846070"/>
          </a:xfrm>
          <a:prstGeom prst="roundRect">
            <a:avLst>
              <a:gd name="adj" fmla="val 5881"/>
            </a:avLst>
          </a:prstGeom>
          <a:effectLst>
            <a:outerShdw blurRad="50800" dist="25400" dir="5400000" algn="t" rotWithShape="0">
              <a:srgbClr val="0443A2">
                <a:alpha val="10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2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阿里巴巴普惠体" panose="00020600040101010101" charset="-122"/>
                </a:rPr>
                <a:t>我们需要梦想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909955" y="2226310"/>
            <a:ext cx="10372725" cy="3281045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cs typeface="阿里巴巴普惠体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97855" y="2769870"/>
            <a:ext cx="5053965" cy="1824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rPr>
              <a:t>       在此，祝愿所有的同学，所有的人，都怀着自己的梦想，自己的理想，并全力以赴为之奋斗吧!</a:t>
            </a:r>
            <a:endParaRPr lang="en-US" altLang="zh-CN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812030" y="1365885"/>
            <a:ext cx="2567940" cy="515620"/>
          </a:xfrm>
          <a:prstGeom prst="roundRect">
            <a:avLst>
              <a:gd name="adj" fmla="val 27706"/>
            </a:avLst>
          </a:prstGeom>
          <a:solidFill>
            <a:srgbClr val="4C8E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为梦想全力以赴</a:t>
            </a:r>
            <a:endParaRPr lang="zh-CN" altLang="en-US" sz="2300" b="1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7" name="图片 6" descr="P-10287869-10264842"/>
          <p:cNvPicPr>
            <a:picLocks noChangeAspect="1"/>
          </p:cNvPicPr>
          <p:nvPr/>
        </p:nvPicPr>
        <p:blipFill>
          <a:blip r:embed="rId12">
            <a:lum bright="6000" contrast="6000"/>
          </a:blip>
          <a:stretch>
            <a:fillRect/>
          </a:stretch>
        </p:blipFill>
        <p:spPr>
          <a:xfrm>
            <a:off x="1455420" y="2594610"/>
            <a:ext cx="3811905" cy="2544445"/>
          </a:xfrm>
          <a:prstGeom prst="roundRect">
            <a:avLst>
              <a:gd name="adj" fmla="val 9773"/>
            </a:avLst>
          </a:prstGeom>
          <a:effectLst>
            <a:outerShdw blurRad="63500" dist="25400" dir="5400000" algn="t" rotWithShape="0">
              <a:srgbClr val="054FBF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9575800" y="4606925"/>
            <a:ext cx="1176020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500" b="1" dirty="0">
                <a:solidFill>
                  <a:srgbClr val="4C8EFA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谢</a:t>
            </a:r>
            <a:r>
              <a:rPr lang="en-US" altLang="zh-CN" sz="2500" b="1" dirty="0">
                <a:solidFill>
                  <a:srgbClr val="4C8EFA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</a:t>
            </a:r>
            <a:r>
              <a:rPr lang="zh-CN" altLang="en-US" sz="2500" b="1" dirty="0">
                <a:solidFill>
                  <a:srgbClr val="4C8EFA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谢</a:t>
            </a:r>
            <a:r>
              <a:rPr lang="en-US" altLang="zh-CN" sz="2500" b="1" dirty="0">
                <a:solidFill>
                  <a:srgbClr val="4C8EFA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!</a:t>
            </a:r>
            <a:endParaRPr lang="en-US" altLang="zh-CN" sz="2500" b="1" dirty="0">
              <a:solidFill>
                <a:srgbClr val="4C8EFA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9" grpId="0" bldLvl="0" animBg="1"/>
      <p:bldP spid="12" grpId="0"/>
      <p:bldP spid="28" grpId="0" bldLvl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 descr="03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t="12978" r="26023" b="13176"/>
          <a:stretch>
            <a:fillRect/>
          </a:stretch>
        </p:blipFill>
        <p:spPr>
          <a:xfrm>
            <a:off x="-15240" y="0"/>
            <a:ext cx="1225169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37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4660" y="0"/>
            <a:ext cx="45720" cy="6858000"/>
            <a:chOff x="716" y="0"/>
            <a:chExt cx="72" cy="10800"/>
          </a:xfrm>
        </p:grpSpPr>
        <p:cxnSp>
          <p:nvCxnSpPr>
            <p:cNvPr id="74" name="直接连接符 73"/>
            <p:cNvCxnSpPr/>
            <p:nvPr>
              <p:custDataLst>
                <p:tags r:id="rId2"/>
              </p:custDataLst>
            </p:nvPr>
          </p:nvCxnSpPr>
          <p:spPr>
            <a:xfrm>
              <a:off x="752" y="0"/>
              <a:ext cx="0" cy="10800"/>
            </a:xfrm>
            <a:prstGeom prst="line">
              <a:avLst/>
            </a:prstGeom>
            <a:ln w="12700" cap="rnd">
              <a:solidFill>
                <a:schemeClr val="bg1">
                  <a:alpha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716" y="262"/>
              <a:ext cx="72" cy="94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latin typeface="+mj-lt"/>
                <a:cs typeface="阿里巴巴普惠体" panose="0002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781050" y="1077595"/>
            <a:ext cx="681482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奋斗创造奇迹</a:t>
            </a:r>
            <a:endParaRPr lang="zh-CN" altLang="en-US" sz="86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732280" y="2279650"/>
            <a:ext cx="723265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梦想照亮未来</a:t>
            </a:r>
            <a:endParaRPr lang="zh-CN" altLang="en-US" sz="86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710" y="1026160"/>
            <a:ext cx="681482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奋斗创造奇迹</a:t>
            </a:r>
            <a:endParaRPr lang="zh-CN" altLang="en-US" sz="86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78940" y="2243455"/>
            <a:ext cx="7232650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6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梦想照亮未来</a:t>
            </a:r>
            <a:endParaRPr lang="zh-CN" altLang="en-US" sz="86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3" name="任意多边形: 形状 9"/>
          <p:cNvSpPr/>
          <p:nvPr userDrawn="1"/>
        </p:nvSpPr>
        <p:spPr>
          <a:xfrm rot="5400000">
            <a:off x="11151931" y="5257439"/>
            <a:ext cx="660800" cy="1419490"/>
          </a:xfrm>
          <a:custGeom>
            <a:avLst/>
            <a:gdLst>
              <a:gd name="connsiteX0" fmla="*/ 560545 w 585786"/>
              <a:gd name="connsiteY0" fmla="*/ 1207865 h 1258348"/>
              <a:gd name="connsiteX1" fmla="*/ 585786 w 585786"/>
              <a:gd name="connsiteY1" fmla="*/ 1233106 h 1258348"/>
              <a:gd name="connsiteX2" fmla="*/ 560545 w 585786"/>
              <a:gd name="connsiteY2" fmla="*/ 1258348 h 1258348"/>
              <a:gd name="connsiteX3" fmla="*/ 535304 w 585786"/>
              <a:gd name="connsiteY3" fmla="*/ 1233106 h 1258348"/>
              <a:gd name="connsiteX4" fmla="*/ 560545 w 585786"/>
              <a:gd name="connsiteY4" fmla="*/ 1207865 h 1258348"/>
              <a:gd name="connsiteX5" fmla="*/ 426719 w 585786"/>
              <a:gd name="connsiteY5" fmla="*/ 1207865 h 1258348"/>
              <a:gd name="connsiteX6" fmla="*/ 451960 w 585786"/>
              <a:gd name="connsiteY6" fmla="*/ 1233106 h 1258348"/>
              <a:gd name="connsiteX7" fmla="*/ 426719 w 585786"/>
              <a:gd name="connsiteY7" fmla="*/ 1258348 h 1258348"/>
              <a:gd name="connsiteX8" fmla="*/ 401478 w 585786"/>
              <a:gd name="connsiteY8" fmla="*/ 1233106 h 1258348"/>
              <a:gd name="connsiteX9" fmla="*/ 426719 w 585786"/>
              <a:gd name="connsiteY9" fmla="*/ 1207865 h 1258348"/>
              <a:gd name="connsiteX10" fmla="*/ 292893 w 585786"/>
              <a:gd name="connsiteY10" fmla="*/ 1207865 h 1258348"/>
              <a:gd name="connsiteX11" fmla="*/ 318135 w 585786"/>
              <a:gd name="connsiteY11" fmla="*/ 1233106 h 1258348"/>
              <a:gd name="connsiteX12" fmla="*/ 292893 w 585786"/>
              <a:gd name="connsiteY12" fmla="*/ 1258348 h 1258348"/>
              <a:gd name="connsiteX13" fmla="*/ 267652 w 585786"/>
              <a:gd name="connsiteY13" fmla="*/ 1233106 h 1258348"/>
              <a:gd name="connsiteX14" fmla="*/ 292893 w 585786"/>
              <a:gd name="connsiteY14" fmla="*/ 1207865 h 1258348"/>
              <a:gd name="connsiteX15" fmla="*/ 159067 w 585786"/>
              <a:gd name="connsiteY15" fmla="*/ 1207865 h 1258348"/>
              <a:gd name="connsiteX16" fmla="*/ 184309 w 585786"/>
              <a:gd name="connsiteY16" fmla="*/ 1233106 h 1258348"/>
              <a:gd name="connsiteX17" fmla="*/ 159067 w 585786"/>
              <a:gd name="connsiteY17" fmla="*/ 1258348 h 1258348"/>
              <a:gd name="connsiteX18" fmla="*/ 133826 w 585786"/>
              <a:gd name="connsiteY18" fmla="*/ 1233106 h 1258348"/>
              <a:gd name="connsiteX19" fmla="*/ 159067 w 585786"/>
              <a:gd name="connsiteY19" fmla="*/ 1207865 h 1258348"/>
              <a:gd name="connsiteX20" fmla="*/ 25241 w 585786"/>
              <a:gd name="connsiteY20" fmla="*/ 1207865 h 1258348"/>
              <a:gd name="connsiteX21" fmla="*/ 50483 w 585786"/>
              <a:gd name="connsiteY21" fmla="*/ 1233106 h 1258348"/>
              <a:gd name="connsiteX22" fmla="*/ 25241 w 585786"/>
              <a:gd name="connsiteY22" fmla="*/ 1258348 h 1258348"/>
              <a:gd name="connsiteX23" fmla="*/ 0 w 585786"/>
              <a:gd name="connsiteY23" fmla="*/ 1233106 h 1258348"/>
              <a:gd name="connsiteX24" fmla="*/ 25241 w 585786"/>
              <a:gd name="connsiteY24" fmla="*/ 1207865 h 1258348"/>
              <a:gd name="connsiteX25" fmla="*/ 426719 w 585786"/>
              <a:gd name="connsiteY25" fmla="*/ 1073753 h 1258348"/>
              <a:gd name="connsiteX26" fmla="*/ 451961 w 585786"/>
              <a:gd name="connsiteY26" fmla="*/ 1098994 h 1258348"/>
              <a:gd name="connsiteX27" fmla="*/ 426719 w 585786"/>
              <a:gd name="connsiteY27" fmla="*/ 1124236 h 1258348"/>
              <a:gd name="connsiteX28" fmla="*/ 401478 w 585786"/>
              <a:gd name="connsiteY28" fmla="*/ 1098994 h 1258348"/>
              <a:gd name="connsiteX29" fmla="*/ 426719 w 585786"/>
              <a:gd name="connsiteY29" fmla="*/ 1073753 h 1258348"/>
              <a:gd name="connsiteX30" fmla="*/ 292893 w 585786"/>
              <a:gd name="connsiteY30" fmla="*/ 1073753 h 1258348"/>
              <a:gd name="connsiteX31" fmla="*/ 318135 w 585786"/>
              <a:gd name="connsiteY31" fmla="*/ 1098994 h 1258348"/>
              <a:gd name="connsiteX32" fmla="*/ 292893 w 585786"/>
              <a:gd name="connsiteY32" fmla="*/ 1124236 h 1258348"/>
              <a:gd name="connsiteX33" fmla="*/ 267652 w 585786"/>
              <a:gd name="connsiteY33" fmla="*/ 1098994 h 1258348"/>
              <a:gd name="connsiteX34" fmla="*/ 292893 w 585786"/>
              <a:gd name="connsiteY34" fmla="*/ 1073753 h 1258348"/>
              <a:gd name="connsiteX35" fmla="*/ 159067 w 585786"/>
              <a:gd name="connsiteY35" fmla="*/ 1073753 h 1258348"/>
              <a:gd name="connsiteX36" fmla="*/ 184309 w 585786"/>
              <a:gd name="connsiteY36" fmla="*/ 1098994 h 1258348"/>
              <a:gd name="connsiteX37" fmla="*/ 159067 w 585786"/>
              <a:gd name="connsiteY37" fmla="*/ 1124236 h 1258348"/>
              <a:gd name="connsiteX38" fmla="*/ 133826 w 585786"/>
              <a:gd name="connsiteY38" fmla="*/ 1098994 h 1258348"/>
              <a:gd name="connsiteX39" fmla="*/ 159067 w 585786"/>
              <a:gd name="connsiteY39" fmla="*/ 1073753 h 1258348"/>
              <a:gd name="connsiteX40" fmla="*/ 25241 w 585786"/>
              <a:gd name="connsiteY40" fmla="*/ 1073753 h 1258348"/>
              <a:gd name="connsiteX41" fmla="*/ 50483 w 585786"/>
              <a:gd name="connsiteY41" fmla="*/ 1098994 h 1258348"/>
              <a:gd name="connsiteX42" fmla="*/ 25241 w 585786"/>
              <a:gd name="connsiteY42" fmla="*/ 1124236 h 1258348"/>
              <a:gd name="connsiteX43" fmla="*/ 0 w 585786"/>
              <a:gd name="connsiteY43" fmla="*/ 1098994 h 1258348"/>
              <a:gd name="connsiteX44" fmla="*/ 25241 w 585786"/>
              <a:gd name="connsiteY44" fmla="*/ 1073753 h 1258348"/>
              <a:gd name="connsiteX45" fmla="*/ 560545 w 585786"/>
              <a:gd name="connsiteY45" fmla="*/ 1073658 h 1258348"/>
              <a:gd name="connsiteX46" fmla="*/ 585786 w 585786"/>
              <a:gd name="connsiteY46" fmla="*/ 1098899 h 1258348"/>
              <a:gd name="connsiteX47" fmla="*/ 560545 w 585786"/>
              <a:gd name="connsiteY47" fmla="*/ 1124141 h 1258348"/>
              <a:gd name="connsiteX48" fmla="*/ 535304 w 585786"/>
              <a:gd name="connsiteY48" fmla="*/ 1098899 h 1258348"/>
              <a:gd name="connsiteX49" fmla="*/ 560545 w 585786"/>
              <a:gd name="connsiteY49" fmla="*/ 1073658 h 1258348"/>
              <a:gd name="connsiteX50" fmla="*/ 560545 w 585786"/>
              <a:gd name="connsiteY50" fmla="*/ 939451 h 1258348"/>
              <a:gd name="connsiteX51" fmla="*/ 585786 w 585786"/>
              <a:gd name="connsiteY51" fmla="*/ 964692 h 1258348"/>
              <a:gd name="connsiteX52" fmla="*/ 560545 w 585786"/>
              <a:gd name="connsiteY52" fmla="*/ 989933 h 1258348"/>
              <a:gd name="connsiteX53" fmla="*/ 535304 w 585786"/>
              <a:gd name="connsiteY53" fmla="*/ 964692 h 1258348"/>
              <a:gd name="connsiteX54" fmla="*/ 560545 w 585786"/>
              <a:gd name="connsiteY54" fmla="*/ 939451 h 1258348"/>
              <a:gd name="connsiteX55" fmla="*/ 426719 w 585786"/>
              <a:gd name="connsiteY55" fmla="*/ 939451 h 1258348"/>
              <a:gd name="connsiteX56" fmla="*/ 451960 w 585786"/>
              <a:gd name="connsiteY56" fmla="*/ 964692 h 1258348"/>
              <a:gd name="connsiteX57" fmla="*/ 426719 w 585786"/>
              <a:gd name="connsiteY57" fmla="*/ 989933 h 1258348"/>
              <a:gd name="connsiteX58" fmla="*/ 401478 w 585786"/>
              <a:gd name="connsiteY58" fmla="*/ 964692 h 1258348"/>
              <a:gd name="connsiteX59" fmla="*/ 426719 w 585786"/>
              <a:gd name="connsiteY59" fmla="*/ 939451 h 1258348"/>
              <a:gd name="connsiteX60" fmla="*/ 292893 w 585786"/>
              <a:gd name="connsiteY60" fmla="*/ 939451 h 1258348"/>
              <a:gd name="connsiteX61" fmla="*/ 318135 w 585786"/>
              <a:gd name="connsiteY61" fmla="*/ 964692 h 1258348"/>
              <a:gd name="connsiteX62" fmla="*/ 292893 w 585786"/>
              <a:gd name="connsiteY62" fmla="*/ 989933 h 1258348"/>
              <a:gd name="connsiteX63" fmla="*/ 267652 w 585786"/>
              <a:gd name="connsiteY63" fmla="*/ 964692 h 1258348"/>
              <a:gd name="connsiteX64" fmla="*/ 292893 w 585786"/>
              <a:gd name="connsiteY64" fmla="*/ 939451 h 1258348"/>
              <a:gd name="connsiteX65" fmla="*/ 159067 w 585786"/>
              <a:gd name="connsiteY65" fmla="*/ 939451 h 1258348"/>
              <a:gd name="connsiteX66" fmla="*/ 184309 w 585786"/>
              <a:gd name="connsiteY66" fmla="*/ 964692 h 1258348"/>
              <a:gd name="connsiteX67" fmla="*/ 159067 w 585786"/>
              <a:gd name="connsiteY67" fmla="*/ 989933 h 1258348"/>
              <a:gd name="connsiteX68" fmla="*/ 133826 w 585786"/>
              <a:gd name="connsiteY68" fmla="*/ 964692 h 1258348"/>
              <a:gd name="connsiteX69" fmla="*/ 159067 w 585786"/>
              <a:gd name="connsiteY69" fmla="*/ 939451 h 1258348"/>
              <a:gd name="connsiteX70" fmla="*/ 25241 w 585786"/>
              <a:gd name="connsiteY70" fmla="*/ 939451 h 1258348"/>
              <a:gd name="connsiteX71" fmla="*/ 50483 w 585786"/>
              <a:gd name="connsiteY71" fmla="*/ 964692 h 1258348"/>
              <a:gd name="connsiteX72" fmla="*/ 25241 w 585786"/>
              <a:gd name="connsiteY72" fmla="*/ 989933 h 1258348"/>
              <a:gd name="connsiteX73" fmla="*/ 0 w 585786"/>
              <a:gd name="connsiteY73" fmla="*/ 964692 h 1258348"/>
              <a:gd name="connsiteX74" fmla="*/ 25241 w 585786"/>
              <a:gd name="connsiteY74" fmla="*/ 939451 h 1258348"/>
              <a:gd name="connsiteX75" fmla="*/ 560545 w 585786"/>
              <a:gd name="connsiteY75" fmla="*/ 805243 h 1258348"/>
              <a:gd name="connsiteX76" fmla="*/ 585786 w 585786"/>
              <a:gd name="connsiteY76" fmla="*/ 830484 h 1258348"/>
              <a:gd name="connsiteX77" fmla="*/ 560545 w 585786"/>
              <a:gd name="connsiteY77" fmla="*/ 855726 h 1258348"/>
              <a:gd name="connsiteX78" fmla="*/ 535304 w 585786"/>
              <a:gd name="connsiteY78" fmla="*/ 830484 h 1258348"/>
              <a:gd name="connsiteX79" fmla="*/ 560545 w 585786"/>
              <a:gd name="connsiteY79" fmla="*/ 805243 h 1258348"/>
              <a:gd name="connsiteX80" fmla="*/ 426719 w 585786"/>
              <a:gd name="connsiteY80" fmla="*/ 805243 h 1258348"/>
              <a:gd name="connsiteX81" fmla="*/ 451960 w 585786"/>
              <a:gd name="connsiteY81" fmla="*/ 830484 h 1258348"/>
              <a:gd name="connsiteX82" fmla="*/ 426719 w 585786"/>
              <a:gd name="connsiteY82" fmla="*/ 855726 h 1258348"/>
              <a:gd name="connsiteX83" fmla="*/ 401478 w 585786"/>
              <a:gd name="connsiteY83" fmla="*/ 830484 h 1258348"/>
              <a:gd name="connsiteX84" fmla="*/ 426719 w 585786"/>
              <a:gd name="connsiteY84" fmla="*/ 805243 h 1258348"/>
              <a:gd name="connsiteX85" fmla="*/ 292893 w 585786"/>
              <a:gd name="connsiteY85" fmla="*/ 805243 h 1258348"/>
              <a:gd name="connsiteX86" fmla="*/ 318135 w 585786"/>
              <a:gd name="connsiteY86" fmla="*/ 830484 h 1258348"/>
              <a:gd name="connsiteX87" fmla="*/ 292893 w 585786"/>
              <a:gd name="connsiteY87" fmla="*/ 855726 h 1258348"/>
              <a:gd name="connsiteX88" fmla="*/ 267652 w 585786"/>
              <a:gd name="connsiteY88" fmla="*/ 830484 h 1258348"/>
              <a:gd name="connsiteX89" fmla="*/ 292893 w 585786"/>
              <a:gd name="connsiteY89" fmla="*/ 805243 h 1258348"/>
              <a:gd name="connsiteX90" fmla="*/ 159067 w 585786"/>
              <a:gd name="connsiteY90" fmla="*/ 805243 h 1258348"/>
              <a:gd name="connsiteX91" fmla="*/ 184309 w 585786"/>
              <a:gd name="connsiteY91" fmla="*/ 830484 h 1258348"/>
              <a:gd name="connsiteX92" fmla="*/ 159067 w 585786"/>
              <a:gd name="connsiteY92" fmla="*/ 855726 h 1258348"/>
              <a:gd name="connsiteX93" fmla="*/ 133826 w 585786"/>
              <a:gd name="connsiteY93" fmla="*/ 830484 h 1258348"/>
              <a:gd name="connsiteX94" fmla="*/ 159067 w 585786"/>
              <a:gd name="connsiteY94" fmla="*/ 805243 h 1258348"/>
              <a:gd name="connsiteX95" fmla="*/ 25241 w 585786"/>
              <a:gd name="connsiteY95" fmla="*/ 805243 h 1258348"/>
              <a:gd name="connsiteX96" fmla="*/ 50483 w 585786"/>
              <a:gd name="connsiteY96" fmla="*/ 830484 h 1258348"/>
              <a:gd name="connsiteX97" fmla="*/ 25241 w 585786"/>
              <a:gd name="connsiteY97" fmla="*/ 855726 h 1258348"/>
              <a:gd name="connsiteX98" fmla="*/ 0 w 585786"/>
              <a:gd name="connsiteY98" fmla="*/ 830484 h 1258348"/>
              <a:gd name="connsiteX99" fmla="*/ 25241 w 585786"/>
              <a:gd name="connsiteY99" fmla="*/ 805243 h 1258348"/>
              <a:gd name="connsiteX100" fmla="*/ 560545 w 585786"/>
              <a:gd name="connsiteY100" fmla="*/ 671036 h 1258348"/>
              <a:gd name="connsiteX101" fmla="*/ 585786 w 585786"/>
              <a:gd name="connsiteY101" fmla="*/ 696277 h 1258348"/>
              <a:gd name="connsiteX102" fmla="*/ 560545 w 585786"/>
              <a:gd name="connsiteY102" fmla="*/ 721518 h 1258348"/>
              <a:gd name="connsiteX103" fmla="*/ 535304 w 585786"/>
              <a:gd name="connsiteY103" fmla="*/ 696277 h 1258348"/>
              <a:gd name="connsiteX104" fmla="*/ 560545 w 585786"/>
              <a:gd name="connsiteY104" fmla="*/ 671036 h 1258348"/>
              <a:gd name="connsiteX105" fmla="*/ 426719 w 585786"/>
              <a:gd name="connsiteY105" fmla="*/ 671036 h 1258348"/>
              <a:gd name="connsiteX106" fmla="*/ 451960 w 585786"/>
              <a:gd name="connsiteY106" fmla="*/ 696277 h 1258348"/>
              <a:gd name="connsiteX107" fmla="*/ 426719 w 585786"/>
              <a:gd name="connsiteY107" fmla="*/ 721518 h 1258348"/>
              <a:gd name="connsiteX108" fmla="*/ 401478 w 585786"/>
              <a:gd name="connsiteY108" fmla="*/ 696277 h 1258348"/>
              <a:gd name="connsiteX109" fmla="*/ 426719 w 585786"/>
              <a:gd name="connsiteY109" fmla="*/ 671036 h 1258348"/>
              <a:gd name="connsiteX110" fmla="*/ 292893 w 585786"/>
              <a:gd name="connsiteY110" fmla="*/ 671036 h 1258348"/>
              <a:gd name="connsiteX111" fmla="*/ 318135 w 585786"/>
              <a:gd name="connsiteY111" fmla="*/ 696277 h 1258348"/>
              <a:gd name="connsiteX112" fmla="*/ 292893 w 585786"/>
              <a:gd name="connsiteY112" fmla="*/ 721518 h 1258348"/>
              <a:gd name="connsiteX113" fmla="*/ 267652 w 585786"/>
              <a:gd name="connsiteY113" fmla="*/ 696277 h 1258348"/>
              <a:gd name="connsiteX114" fmla="*/ 292893 w 585786"/>
              <a:gd name="connsiteY114" fmla="*/ 671036 h 1258348"/>
              <a:gd name="connsiteX115" fmla="*/ 159067 w 585786"/>
              <a:gd name="connsiteY115" fmla="*/ 671036 h 1258348"/>
              <a:gd name="connsiteX116" fmla="*/ 184309 w 585786"/>
              <a:gd name="connsiteY116" fmla="*/ 696277 h 1258348"/>
              <a:gd name="connsiteX117" fmla="*/ 159067 w 585786"/>
              <a:gd name="connsiteY117" fmla="*/ 721518 h 1258348"/>
              <a:gd name="connsiteX118" fmla="*/ 133826 w 585786"/>
              <a:gd name="connsiteY118" fmla="*/ 696277 h 1258348"/>
              <a:gd name="connsiteX119" fmla="*/ 159067 w 585786"/>
              <a:gd name="connsiteY119" fmla="*/ 671036 h 1258348"/>
              <a:gd name="connsiteX120" fmla="*/ 25241 w 585786"/>
              <a:gd name="connsiteY120" fmla="*/ 671036 h 1258348"/>
              <a:gd name="connsiteX121" fmla="*/ 50483 w 585786"/>
              <a:gd name="connsiteY121" fmla="*/ 696277 h 1258348"/>
              <a:gd name="connsiteX122" fmla="*/ 25241 w 585786"/>
              <a:gd name="connsiteY122" fmla="*/ 721518 h 1258348"/>
              <a:gd name="connsiteX123" fmla="*/ 0 w 585786"/>
              <a:gd name="connsiteY123" fmla="*/ 696277 h 1258348"/>
              <a:gd name="connsiteX124" fmla="*/ 25241 w 585786"/>
              <a:gd name="connsiteY124" fmla="*/ 671036 h 1258348"/>
              <a:gd name="connsiteX125" fmla="*/ 560545 w 585786"/>
              <a:gd name="connsiteY125" fmla="*/ 536829 h 1258348"/>
              <a:gd name="connsiteX126" fmla="*/ 585786 w 585786"/>
              <a:gd name="connsiteY126" fmla="*/ 562070 h 1258348"/>
              <a:gd name="connsiteX127" fmla="*/ 560545 w 585786"/>
              <a:gd name="connsiteY127" fmla="*/ 587312 h 1258348"/>
              <a:gd name="connsiteX128" fmla="*/ 535304 w 585786"/>
              <a:gd name="connsiteY128" fmla="*/ 562070 h 1258348"/>
              <a:gd name="connsiteX129" fmla="*/ 560545 w 585786"/>
              <a:gd name="connsiteY129" fmla="*/ 536829 h 1258348"/>
              <a:gd name="connsiteX130" fmla="*/ 426719 w 585786"/>
              <a:gd name="connsiteY130" fmla="*/ 536829 h 1258348"/>
              <a:gd name="connsiteX131" fmla="*/ 451960 w 585786"/>
              <a:gd name="connsiteY131" fmla="*/ 562070 h 1258348"/>
              <a:gd name="connsiteX132" fmla="*/ 426719 w 585786"/>
              <a:gd name="connsiteY132" fmla="*/ 587312 h 1258348"/>
              <a:gd name="connsiteX133" fmla="*/ 401478 w 585786"/>
              <a:gd name="connsiteY133" fmla="*/ 562070 h 1258348"/>
              <a:gd name="connsiteX134" fmla="*/ 426719 w 585786"/>
              <a:gd name="connsiteY134" fmla="*/ 536829 h 1258348"/>
              <a:gd name="connsiteX135" fmla="*/ 292893 w 585786"/>
              <a:gd name="connsiteY135" fmla="*/ 536829 h 1258348"/>
              <a:gd name="connsiteX136" fmla="*/ 318135 w 585786"/>
              <a:gd name="connsiteY136" fmla="*/ 562070 h 1258348"/>
              <a:gd name="connsiteX137" fmla="*/ 292893 w 585786"/>
              <a:gd name="connsiteY137" fmla="*/ 587312 h 1258348"/>
              <a:gd name="connsiteX138" fmla="*/ 267652 w 585786"/>
              <a:gd name="connsiteY138" fmla="*/ 562070 h 1258348"/>
              <a:gd name="connsiteX139" fmla="*/ 292893 w 585786"/>
              <a:gd name="connsiteY139" fmla="*/ 536829 h 1258348"/>
              <a:gd name="connsiteX140" fmla="*/ 159067 w 585786"/>
              <a:gd name="connsiteY140" fmla="*/ 536829 h 1258348"/>
              <a:gd name="connsiteX141" fmla="*/ 184309 w 585786"/>
              <a:gd name="connsiteY141" fmla="*/ 562070 h 1258348"/>
              <a:gd name="connsiteX142" fmla="*/ 159067 w 585786"/>
              <a:gd name="connsiteY142" fmla="*/ 587312 h 1258348"/>
              <a:gd name="connsiteX143" fmla="*/ 133826 w 585786"/>
              <a:gd name="connsiteY143" fmla="*/ 562070 h 1258348"/>
              <a:gd name="connsiteX144" fmla="*/ 159067 w 585786"/>
              <a:gd name="connsiteY144" fmla="*/ 536829 h 1258348"/>
              <a:gd name="connsiteX145" fmla="*/ 25241 w 585786"/>
              <a:gd name="connsiteY145" fmla="*/ 536829 h 1258348"/>
              <a:gd name="connsiteX146" fmla="*/ 50483 w 585786"/>
              <a:gd name="connsiteY146" fmla="*/ 562070 h 1258348"/>
              <a:gd name="connsiteX147" fmla="*/ 25241 w 585786"/>
              <a:gd name="connsiteY147" fmla="*/ 587312 h 1258348"/>
              <a:gd name="connsiteX148" fmla="*/ 0 w 585786"/>
              <a:gd name="connsiteY148" fmla="*/ 562070 h 1258348"/>
              <a:gd name="connsiteX149" fmla="*/ 25241 w 585786"/>
              <a:gd name="connsiteY149" fmla="*/ 536829 h 1258348"/>
              <a:gd name="connsiteX150" fmla="*/ 426719 w 585786"/>
              <a:gd name="connsiteY150" fmla="*/ 402717 h 1258348"/>
              <a:gd name="connsiteX151" fmla="*/ 451961 w 585786"/>
              <a:gd name="connsiteY151" fmla="*/ 427958 h 1258348"/>
              <a:gd name="connsiteX152" fmla="*/ 426719 w 585786"/>
              <a:gd name="connsiteY152" fmla="*/ 453199 h 1258348"/>
              <a:gd name="connsiteX153" fmla="*/ 401478 w 585786"/>
              <a:gd name="connsiteY153" fmla="*/ 427958 h 1258348"/>
              <a:gd name="connsiteX154" fmla="*/ 426719 w 585786"/>
              <a:gd name="connsiteY154" fmla="*/ 402717 h 1258348"/>
              <a:gd name="connsiteX155" fmla="*/ 292893 w 585786"/>
              <a:gd name="connsiteY155" fmla="*/ 402717 h 1258348"/>
              <a:gd name="connsiteX156" fmla="*/ 318135 w 585786"/>
              <a:gd name="connsiteY156" fmla="*/ 427958 h 1258348"/>
              <a:gd name="connsiteX157" fmla="*/ 292893 w 585786"/>
              <a:gd name="connsiteY157" fmla="*/ 453199 h 1258348"/>
              <a:gd name="connsiteX158" fmla="*/ 267652 w 585786"/>
              <a:gd name="connsiteY158" fmla="*/ 427958 h 1258348"/>
              <a:gd name="connsiteX159" fmla="*/ 292893 w 585786"/>
              <a:gd name="connsiteY159" fmla="*/ 402717 h 1258348"/>
              <a:gd name="connsiteX160" fmla="*/ 159067 w 585786"/>
              <a:gd name="connsiteY160" fmla="*/ 402717 h 1258348"/>
              <a:gd name="connsiteX161" fmla="*/ 184309 w 585786"/>
              <a:gd name="connsiteY161" fmla="*/ 427958 h 1258348"/>
              <a:gd name="connsiteX162" fmla="*/ 159067 w 585786"/>
              <a:gd name="connsiteY162" fmla="*/ 453199 h 1258348"/>
              <a:gd name="connsiteX163" fmla="*/ 133826 w 585786"/>
              <a:gd name="connsiteY163" fmla="*/ 427958 h 1258348"/>
              <a:gd name="connsiteX164" fmla="*/ 159067 w 585786"/>
              <a:gd name="connsiteY164" fmla="*/ 402717 h 1258348"/>
              <a:gd name="connsiteX165" fmla="*/ 25241 w 585786"/>
              <a:gd name="connsiteY165" fmla="*/ 402717 h 1258348"/>
              <a:gd name="connsiteX166" fmla="*/ 50483 w 585786"/>
              <a:gd name="connsiteY166" fmla="*/ 427958 h 1258348"/>
              <a:gd name="connsiteX167" fmla="*/ 25241 w 585786"/>
              <a:gd name="connsiteY167" fmla="*/ 453199 h 1258348"/>
              <a:gd name="connsiteX168" fmla="*/ 0 w 585786"/>
              <a:gd name="connsiteY168" fmla="*/ 427958 h 1258348"/>
              <a:gd name="connsiteX169" fmla="*/ 25241 w 585786"/>
              <a:gd name="connsiteY169" fmla="*/ 402717 h 1258348"/>
              <a:gd name="connsiteX170" fmla="*/ 560545 w 585786"/>
              <a:gd name="connsiteY170" fmla="*/ 402621 h 1258348"/>
              <a:gd name="connsiteX171" fmla="*/ 585786 w 585786"/>
              <a:gd name="connsiteY171" fmla="*/ 427862 h 1258348"/>
              <a:gd name="connsiteX172" fmla="*/ 560545 w 585786"/>
              <a:gd name="connsiteY172" fmla="*/ 453104 h 1258348"/>
              <a:gd name="connsiteX173" fmla="*/ 535304 w 585786"/>
              <a:gd name="connsiteY173" fmla="*/ 427862 h 1258348"/>
              <a:gd name="connsiteX174" fmla="*/ 560545 w 585786"/>
              <a:gd name="connsiteY174" fmla="*/ 402621 h 1258348"/>
              <a:gd name="connsiteX175" fmla="*/ 560545 w 585786"/>
              <a:gd name="connsiteY175" fmla="*/ 268414 h 1258348"/>
              <a:gd name="connsiteX176" fmla="*/ 585786 w 585786"/>
              <a:gd name="connsiteY176" fmla="*/ 293655 h 1258348"/>
              <a:gd name="connsiteX177" fmla="*/ 560545 w 585786"/>
              <a:gd name="connsiteY177" fmla="*/ 318897 h 1258348"/>
              <a:gd name="connsiteX178" fmla="*/ 535304 w 585786"/>
              <a:gd name="connsiteY178" fmla="*/ 293655 h 1258348"/>
              <a:gd name="connsiteX179" fmla="*/ 560545 w 585786"/>
              <a:gd name="connsiteY179" fmla="*/ 268414 h 1258348"/>
              <a:gd name="connsiteX180" fmla="*/ 426719 w 585786"/>
              <a:gd name="connsiteY180" fmla="*/ 268414 h 1258348"/>
              <a:gd name="connsiteX181" fmla="*/ 451960 w 585786"/>
              <a:gd name="connsiteY181" fmla="*/ 293655 h 1258348"/>
              <a:gd name="connsiteX182" fmla="*/ 426719 w 585786"/>
              <a:gd name="connsiteY182" fmla="*/ 318897 h 1258348"/>
              <a:gd name="connsiteX183" fmla="*/ 401478 w 585786"/>
              <a:gd name="connsiteY183" fmla="*/ 293655 h 1258348"/>
              <a:gd name="connsiteX184" fmla="*/ 426719 w 585786"/>
              <a:gd name="connsiteY184" fmla="*/ 268414 h 1258348"/>
              <a:gd name="connsiteX185" fmla="*/ 292893 w 585786"/>
              <a:gd name="connsiteY185" fmla="*/ 268414 h 1258348"/>
              <a:gd name="connsiteX186" fmla="*/ 318135 w 585786"/>
              <a:gd name="connsiteY186" fmla="*/ 293655 h 1258348"/>
              <a:gd name="connsiteX187" fmla="*/ 292893 w 585786"/>
              <a:gd name="connsiteY187" fmla="*/ 318897 h 1258348"/>
              <a:gd name="connsiteX188" fmla="*/ 267652 w 585786"/>
              <a:gd name="connsiteY188" fmla="*/ 293655 h 1258348"/>
              <a:gd name="connsiteX189" fmla="*/ 292893 w 585786"/>
              <a:gd name="connsiteY189" fmla="*/ 268414 h 1258348"/>
              <a:gd name="connsiteX190" fmla="*/ 159067 w 585786"/>
              <a:gd name="connsiteY190" fmla="*/ 268414 h 1258348"/>
              <a:gd name="connsiteX191" fmla="*/ 184309 w 585786"/>
              <a:gd name="connsiteY191" fmla="*/ 293655 h 1258348"/>
              <a:gd name="connsiteX192" fmla="*/ 159067 w 585786"/>
              <a:gd name="connsiteY192" fmla="*/ 318897 h 1258348"/>
              <a:gd name="connsiteX193" fmla="*/ 133826 w 585786"/>
              <a:gd name="connsiteY193" fmla="*/ 293655 h 1258348"/>
              <a:gd name="connsiteX194" fmla="*/ 159067 w 585786"/>
              <a:gd name="connsiteY194" fmla="*/ 268414 h 1258348"/>
              <a:gd name="connsiteX195" fmla="*/ 25241 w 585786"/>
              <a:gd name="connsiteY195" fmla="*/ 268414 h 1258348"/>
              <a:gd name="connsiteX196" fmla="*/ 50483 w 585786"/>
              <a:gd name="connsiteY196" fmla="*/ 293655 h 1258348"/>
              <a:gd name="connsiteX197" fmla="*/ 25241 w 585786"/>
              <a:gd name="connsiteY197" fmla="*/ 318897 h 1258348"/>
              <a:gd name="connsiteX198" fmla="*/ 0 w 585786"/>
              <a:gd name="connsiteY198" fmla="*/ 293655 h 1258348"/>
              <a:gd name="connsiteX199" fmla="*/ 25241 w 585786"/>
              <a:gd name="connsiteY199" fmla="*/ 268414 h 1258348"/>
              <a:gd name="connsiteX200" fmla="*/ 560545 w 585786"/>
              <a:gd name="connsiteY200" fmla="*/ 134207 h 1258348"/>
              <a:gd name="connsiteX201" fmla="*/ 585786 w 585786"/>
              <a:gd name="connsiteY201" fmla="*/ 159448 h 1258348"/>
              <a:gd name="connsiteX202" fmla="*/ 560545 w 585786"/>
              <a:gd name="connsiteY202" fmla="*/ 184689 h 1258348"/>
              <a:gd name="connsiteX203" fmla="*/ 535304 w 585786"/>
              <a:gd name="connsiteY203" fmla="*/ 159448 h 1258348"/>
              <a:gd name="connsiteX204" fmla="*/ 560545 w 585786"/>
              <a:gd name="connsiteY204" fmla="*/ 134207 h 1258348"/>
              <a:gd name="connsiteX205" fmla="*/ 426719 w 585786"/>
              <a:gd name="connsiteY205" fmla="*/ 134207 h 1258348"/>
              <a:gd name="connsiteX206" fmla="*/ 451960 w 585786"/>
              <a:gd name="connsiteY206" fmla="*/ 159448 h 1258348"/>
              <a:gd name="connsiteX207" fmla="*/ 426719 w 585786"/>
              <a:gd name="connsiteY207" fmla="*/ 184689 h 1258348"/>
              <a:gd name="connsiteX208" fmla="*/ 401478 w 585786"/>
              <a:gd name="connsiteY208" fmla="*/ 159448 h 1258348"/>
              <a:gd name="connsiteX209" fmla="*/ 426719 w 585786"/>
              <a:gd name="connsiteY209" fmla="*/ 134207 h 1258348"/>
              <a:gd name="connsiteX210" fmla="*/ 292893 w 585786"/>
              <a:gd name="connsiteY210" fmla="*/ 134207 h 1258348"/>
              <a:gd name="connsiteX211" fmla="*/ 318135 w 585786"/>
              <a:gd name="connsiteY211" fmla="*/ 159448 h 1258348"/>
              <a:gd name="connsiteX212" fmla="*/ 292893 w 585786"/>
              <a:gd name="connsiteY212" fmla="*/ 184689 h 1258348"/>
              <a:gd name="connsiteX213" fmla="*/ 267652 w 585786"/>
              <a:gd name="connsiteY213" fmla="*/ 159448 h 1258348"/>
              <a:gd name="connsiteX214" fmla="*/ 292893 w 585786"/>
              <a:gd name="connsiteY214" fmla="*/ 134207 h 1258348"/>
              <a:gd name="connsiteX215" fmla="*/ 159067 w 585786"/>
              <a:gd name="connsiteY215" fmla="*/ 134207 h 1258348"/>
              <a:gd name="connsiteX216" fmla="*/ 184309 w 585786"/>
              <a:gd name="connsiteY216" fmla="*/ 159448 h 1258348"/>
              <a:gd name="connsiteX217" fmla="*/ 159067 w 585786"/>
              <a:gd name="connsiteY217" fmla="*/ 184689 h 1258348"/>
              <a:gd name="connsiteX218" fmla="*/ 133826 w 585786"/>
              <a:gd name="connsiteY218" fmla="*/ 159448 h 1258348"/>
              <a:gd name="connsiteX219" fmla="*/ 159067 w 585786"/>
              <a:gd name="connsiteY219" fmla="*/ 134207 h 1258348"/>
              <a:gd name="connsiteX220" fmla="*/ 25241 w 585786"/>
              <a:gd name="connsiteY220" fmla="*/ 134207 h 1258348"/>
              <a:gd name="connsiteX221" fmla="*/ 50483 w 585786"/>
              <a:gd name="connsiteY221" fmla="*/ 159448 h 1258348"/>
              <a:gd name="connsiteX222" fmla="*/ 25241 w 585786"/>
              <a:gd name="connsiteY222" fmla="*/ 184689 h 1258348"/>
              <a:gd name="connsiteX223" fmla="*/ 0 w 585786"/>
              <a:gd name="connsiteY223" fmla="*/ 159448 h 1258348"/>
              <a:gd name="connsiteX224" fmla="*/ 25241 w 585786"/>
              <a:gd name="connsiteY224" fmla="*/ 134207 h 1258348"/>
              <a:gd name="connsiteX225" fmla="*/ 426719 w 585786"/>
              <a:gd name="connsiteY225" fmla="*/ 95 h 1258348"/>
              <a:gd name="connsiteX226" fmla="*/ 451960 w 585786"/>
              <a:gd name="connsiteY226" fmla="*/ 25336 h 1258348"/>
              <a:gd name="connsiteX227" fmla="*/ 426719 w 585786"/>
              <a:gd name="connsiteY227" fmla="*/ 50482 h 1258348"/>
              <a:gd name="connsiteX228" fmla="*/ 401478 w 585786"/>
              <a:gd name="connsiteY228" fmla="*/ 25241 h 1258348"/>
              <a:gd name="connsiteX229" fmla="*/ 426719 w 585786"/>
              <a:gd name="connsiteY229" fmla="*/ 95 h 1258348"/>
              <a:gd name="connsiteX230" fmla="*/ 159067 w 585786"/>
              <a:gd name="connsiteY230" fmla="*/ 95 h 1258348"/>
              <a:gd name="connsiteX231" fmla="*/ 184309 w 585786"/>
              <a:gd name="connsiteY231" fmla="*/ 25336 h 1258348"/>
              <a:gd name="connsiteX232" fmla="*/ 159067 w 585786"/>
              <a:gd name="connsiteY232" fmla="*/ 50482 h 1258348"/>
              <a:gd name="connsiteX233" fmla="*/ 133826 w 585786"/>
              <a:gd name="connsiteY233" fmla="*/ 25241 h 1258348"/>
              <a:gd name="connsiteX234" fmla="*/ 159067 w 585786"/>
              <a:gd name="connsiteY234" fmla="*/ 95 h 1258348"/>
              <a:gd name="connsiteX235" fmla="*/ 25241 w 585786"/>
              <a:gd name="connsiteY235" fmla="*/ 95 h 1258348"/>
              <a:gd name="connsiteX236" fmla="*/ 50483 w 585786"/>
              <a:gd name="connsiteY236" fmla="*/ 25336 h 1258348"/>
              <a:gd name="connsiteX237" fmla="*/ 25241 w 585786"/>
              <a:gd name="connsiteY237" fmla="*/ 50482 h 1258348"/>
              <a:gd name="connsiteX238" fmla="*/ 0 w 585786"/>
              <a:gd name="connsiteY238" fmla="*/ 25241 h 1258348"/>
              <a:gd name="connsiteX239" fmla="*/ 25241 w 585786"/>
              <a:gd name="connsiteY239" fmla="*/ 95 h 1258348"/>
              <a:gd name="connsiteX240" fmla="*/ 560545 w 585786"/>
              <a:gd name="connsiteY240" fmla="*/ 0 h 1258348"/>
              <a:gd name="connsiteX241" fmla="*/ 585786 w 585786"/>
              <a:gd name="connsiteY241" fmla="*/ 25241 h 1258348"/>
              <a:gd name="connsiteX242" fmla="*/ 560545 w 585786"/>
              <a:gd name="connsiteY242" fmla="*/ 50483 h 1258348"/>
              <a:gd name="connsiteX243" fmla="*/ 535304 w 585786"/>
              <a:gd name="connsiteY243" fmla="*/ 25241 h 1258348"/>
              <a:gd name="connsiteX244" fmla="*/ 560545 w 585786"/>
              <a:gd name="connsiteY244" fmla="*/ 0 h 1258348"/>
              <a:gd name="connsiteX245" fmla="*/ 292893 w 585786"/>
              <a:gd name="connsiteY245" fmla="*/ 0 h 1258348"/>
              <a:gd name="connsiteX246" fmla="*/ 318135 w 585786"/>
              <a:gd name="connsiteY246" fmla="*/ 25241 h 1258348"/>
              <a:gd name="connsiteX247" fmla="*/ 292893 w 585786"/>
              <a:gd name="connsiteY247" fmla="*/ 50483 h 1258348"/>
              <a:gd name="connsiteX248" fmla="*/ 267652 w 585786"/>
              <a:gd name="connsiteY248" fmla="*/ 25241 h 1258348"/>
              <a:gd name="connsiteX249" fmla="*/ 292893 w 585786"/>
              <a:gd name="connsiteY249" fmla="*/ 0 h 12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85786" h="1258348">
                <a:moveTo>
                  <a:pt x="560545" y="1207865"/>
                </a:moveTo>
                <a:cubicBezTo>
                  <a:pt x="574452" y="1207865"/>
                  <a:pt x="585786" y="1219200"/>
                  <a:pt x="585786" y="1233106"/>
                </a:cubicBezTo>
                <a:cubicBezTo>
                  <a:pt x="585786" y="1247013"/>
                  <a:pt x="574452" y="1258348"/>
                  <a:pt x="560545" y="1258348"/>
                </a:cubicBezTo>
                <a:cubicBezTo>
                  <a:pt x="546639" y="1258348"/>
                  <a:pt x="535304" y="1247013"/>
                  <a:pt x="535304" y="1233106"/>
                </a:cubicBezTo>
                <a:cubicBezTo>
                  <a:pt x="535304" y="1219200"/>
                  <a:pt x="546639" y="1207865"/>
                  <a:pt x="560545" y="1207865"/>
                </a:cubicBezTo>
                <a:close/>
                <a:moveTo>
                  <a:pt x="426719" y="1207865"/>
                </a:moveTo>
                <a:cubicBezTo>
                  <a:pt x="440626" y="1207865"/>
                  <a:pt x="451960" y="1219200"/>
                  <a:pt x="451960" y="1233106"/>
                </a:cubicBezTo>
                <a:cubicBezTo>
                  <a:pt x="451960" y="1247013"/>
                  <a:pt x="440626" y="1258348"/>
                  <a:pt x="426719" y="1258348"/>
                </a:cubicBezTo>
                <a:cubicBezTo>
                  <a:pt x="412813" y="1258348"/>
                  <a:pt x="401478" y="1247013"/>
                  <a:pt x="401478" y="1233106"/>
                </a:cubicBezTo>
                <a:cubicBezTo>
                  <a:pt x="401478" y="1219200"/>
                  <a:pt x="412813" y="1207865"/>
                  <a:pt x="426719" y="1207865"/>
                </a:cubicBezTo>
                <a:close/>
                <a:moveTo>
                  <a:pt x="292893" y="1207865"/>
                </a:moveTo>
                <a:cubicBezTo>
                  <a:pt x="306800" y="1207865"/>
                  <a:pt x="318135" y="1219200"/>
                  <a:pt x="318135" y="1233106"/>
                </a:cubicBezTo>
                <a:cubicBezTo>
                  <a:pt x="318135" y="1247013"/>
                  <a:pt x="306800" y="1258348"/>
                  <a:pt x="292893" y="1258348"/>
                </a:cubicBezTo>
                <a:cubicBezTo>
                  <a:pt x="278987" y="1258348"/>
                  <a:pt x="267652" y="1247013"/>
                  <a:pt x="267652" y="1233106"/>
                </a:cubicBezTo>
                <a:cubicBezTo>
                  <a:pt x="267652" y="1219200"/>
                  <a:pt x="278987" y="1207865"/>
                  <a:pt x="292893" y="1207865"/>
                </a:cubicBezTo>
                <a:close/>
                <a:moveTo>
                  <a:pt x="159067" y="1207865"/>
                </a:moveTo>
                <a:cubicBezTo>
                  <a:pt x="172974" y="1207865"/>
                  <a:pt x="184309" y="1219200"/>
                  <a:pt x="184309" y="1233106"/>
                </a:cubicBezTo>
                <a:cubicBezTo>
                  <a:pt x="184309" y="1247013"/>
                  <a:pt x="172974" y="1258348"/>
                  <a:pt x="159067" y="1258348"/>
                </a:cubicBezTo>
                <a:cubicBezTo>
                  <a:pt x="145161" y="1258348"/>
                  <a:pt x="133826" y="1247013"/>
                  <a:pt x="133826" y="1233106"/>
                </a:cubicBezTo>
                <a:cubicBezTo>
                  <a:pt x="133826" y="1219200"/>
                  <a:pt x="145161" y="1207865"/>
                  <a:pt x="159067" y="1207865"/>
                </a:cubicBezTo>
                <a:close/>
                <a:moveTo>
                  <a:pt x="25241" y="1207865"/>
                </a:moveTo>
                <a:cubicBezTo>
                  <a:pt x="39148" y="1207865"/>
                  <a:pt x="50483" y="1219200"/>
                  <a:pt x="50483" y="1233106"/>
                </a:cubicBezTo>
                <a:cubicBezTo>
                  <a:pt x="50483" y="1247013"/>
                  <a:pt x="39148" y="1258348"/>
                  <a:pt x="25241" y="1258348"/>
                </a:cubicBezTo>
                <a:cubicBezTo>
                  <a:pt x="11335" y="1258348"/>
                  <a:pt x="0" y="1247013"/>
                  <a:pt x="0" y="1233106"/>
                </a:cubicBezTo>
                <a:cubicBezTo>
                  <a:pt x="0" y="1219200"/>
                  <a:pt x="11335" y="1207865"/>
                  <a:pt x="25241" y="1207865"/>
                </a:cubicBezTo>
                <a:close/>
                <a:moveTo>
                  <a:pt x="426719" y="1073753"/>
                </a:moveTo>
                <a:cubicBezTo>
                  <a:pt x="440660" y="1073753"/>
                  <a:pt x="451961" y="1085054"/>
                  <a:pt x="451961" y="1098994"/>
                </a:cubicBezTo>
                <a:cubicBezTo>
                  <a:pt x="451961" y="1112935"/>
                  <a:pt x="440660" y="1124236"/>
                  <a:pt x="426719" y="1124236"/>
                </a:cubicBezTo>
                <a:cubicBezTo>
                  <a:pt x="412779" y="1124236"/>
                  <a:pt x="401478" y="1112935"/>
                  <a:pt x="401478" y="1098994"/>
                </a:cubicBezTo>
                <a:cubicBezTo>
                  <a:pt x="401478" y="1085054"/>
                  <a:pt x="412779" y="1073753"/>
                  <a:pt x="426719" y="1073753"/>
                </a:cubicBezTo>
                <a:close/>
                <a:moveTo>
                  <a:pt x="292893" y="1073753"/>
                </a:moveTo>
                <a:cubicBezTo>
                  <a:pt x="306834" y="1073753"/>
                  <a:pt x="318135" y="1085054"/>
                  <a:pt x="318135" y="1098994"/>
                </a:cubicBezTo>
                <a:cubicBezTo>
                  <a:pt x="318135" y="1112935"/>
                  <a:pt x="306834" y="1124236"/>
                  <a:pt x="292893" y="1124236"/>
                </a:cubicBezTo>
                <a:cubicBezTo>
                  <a:pt x="278953" y="1124236"/>
                  <a:pt x="267652" y="1112935"/>
                  <a:pt x="267652" y="1098994"/>
                </a:cubicBezTo>
                <a:cubicBezTo>
                  <a:pt x="267652" y="1085054"/>
                  <a:pt x="278953" y="1073753"/>
                  <a:pt x="292893" y="1073753"/>
                </a:cubicBezTo>
                <a:close/>
                <a:moveTo>
                  <a:pt x="159067" y="1073753"/>
                </a:moveTo>
                <a:cubicBezTo>
                  <a:pt x="173008" y="1073753"/>
                  <a:pt x="184309" y="1085054"/>
                  <a:pt x="184309" y="1098994"/>
                </a:cubicBezTo>
                <a:cubicBezTo>
                  <a:pt x="184309" y="1112935"/>
                  <a:pt x="173008" y="1124236"/>
                  <a:pt x="159067" y="1124236"/>
                </a:cubicBezTo>
                <a:cubicBezTo>
                  <a:pt x="145127" y="1124236"/>
                  <a:pt x="133826" y="1112935"/>
                  <a:pt x="133826" y="1098994"/>
                </a:cubicBezTo>
                <a:cubicBezTo>
                  <a:pt x="133826" y="1085054"/>
                  <a:pt x="145127" y="1073753"/>
                  <a:pt x="159067" y="1073753"/>
                </a:cubicBezTo>
                <a:close/>
                <a:moveTo>
                  <a:pt x="25241" y="1073753"/>
                </a:moveTo>
                <a:cubicBezTo>
                  <a:pt x="39182" y="1073753"/>
                  <a:pt x="50483" y="1085054"/>
                  <a:pt x="50483" y="1098994"/>
                </a:cubicBezTo>
                <a:cubicBezTo>
                  <a:pt x="50483" y="1112935"/>
                  <a:pt x="39182" y="1124236"/>
                  <a:pt x="25241" y="1124236"/>
                </a:cubicBezTo>
                <a:cubicBezTo>
                  <a:pt x="11301" y="1124236"/>
                  <a:pt x="0" y="1112935"/>
                  <a:pt x="0" y="1098994"/>
                </a:cubicBezTo>
                <a:cubicBezTo>
                  <a:pt x="0" y="1085054"/>
                  <a:pt x="11301" y="1073753"/>
                  <a:pt x="25241" y="1073753"/>
                </a:cubicBezTo>
                <a:close/>
                <a:moveTo>
                  <a:pt x="560545" y="1073658"/>
                </a:moveTo>
                <a:cubicBezTo>
                  <a:pt x="574452" y="1073658"/>
                  <a:pt x="585786" y="1084993"/>
                  <a:pt x="585786" y="1098899"/>
                </a:cubicBezTo>
                <a:cubicBezTo>
                  <a:pt x="585786" y="1112806"/>
                  <a:pt x="574452" y="1124141"/>
                  <a:pt x="560545" y="1124141"/>
                </a:cubicBezTo>
                <a:cubicBezTo>
                  <a:pt x="546639" y="1124141"/>
                  <a:pt x="535304" y="1112806"/>
                  <a:pt x="535304" y="1098899"/>
                </a:cubicBezTo>
                <a:cubicBezTo>
                  <a:pt x="535304" y="1084993"/>
                  <a:pt x="546639" y="1073658"/>
                  <a:pt x="560545" y="1073658"/>
                </a:cubicBezTo>
                <a:close/>
                <a:moveTo>
                  <a:pt x="560545" y="939451"/>
                </a:moveTo>
                <a:cubicBezTo>
                  <a:pt x="574452" y="939451"/>
                  <a:pt x="585786" y="950786"/>
                  <a:pt x="585786" y="964692"/>
                </a:cubicBezTo>
                <a:cubicBezTo>
                  <a:pt x="585691" y="978694"/>
                  <a:pt x="574452" y="989933"/>
                  <a:pt x="560545" y="989933"/>
                </a:cubicBezTo>
                <a:cubicBezTo>
                  <a:pt x="546639" y="989933"/>
                  <a:pt x="535304" y="978599"/>
                  <a:pt x="535304" y="964692"/>
                </a:cubicBezTo>
                <a:cubicBezTo>
                  <a:pt x="535304" y="950786"/>
                  <a:pt x="546639" y="939451"/>
                  <a:pt x="560545" y="939451"/>
                </a:cubicBezTo>
                <a:close/>
                <a:moveTo>
                  <a:pt x="426719" y="939451"/>
                </a:moveTo>
                <a:cubicBezTo>
                  <a:pt x="440626" y="939451"/>
                  <a:pt x="451960" y="950786"/>
                  <a:pt x="451960" y="964692"/>
                </a:cubicBezTo>
                <a:cubicBezTo>
                  <a:pt x="451865" y="978694"/>
                  <a:pt x="440626" y="989933"/>
                  <a:pt x="426719" y="989933"/>
                </a:cubicBezTo>
                <a:cubicBezTo>
                  <a:pt x="412813" y="989933"/>
                  <a:pt x="401478" y="978599"/>
                  <a:pt x="401478" y="964692"/>
                </a:cubicBezTo>
                <a:cubicBezTo>
                  <a:pt x="401478" y="950786"/>
                  <a:pt x="412813" y="939451"/>
                  <a:pt x="426719" y="939451"/>
                </a:cubicBezTo>
                <a:close/>
                <a:moveTo>
                  <a:pt x="292893" y="939451"/>
                </a:moveTo>
                <a:cubicBezTo>
                  <a:pt x="306800" y="939451"/>
                  <a:pt x="318135" y="950786"/>
                  <a:pt x="318135" y="964692"/>
                </a:cubicBezTo>
                <a:cubicBezTo>
                  <a:pt x="318039" y="978694"/>
                  <a:pt x="306800" y="989933"/>
                  <a:pt x="292893" y="989933"/>
                </a:cubicBezTo>
                <a:cubicBezTo>
                  <a:pt x="278987" y="989933"/>
                  <a:pt x="267652" y="978599"/>
                  <a:pt x="267652" y="964692"/>
                </a:cubicBezTo>
                <a:cubicBezTo>
                  <a:pt x="267652" y="950786"/>
                  <a:pt x="278987" y="939451"/>
                  <a:pt x="292893" y="939451"/>
                </a:cubicBezTo>
                <a:close/>
                <a:moveTo>
                  <a:pt x="159067" y="939451"/>
                </a:moveTo>
                <a:cubicBezTo>
                  <a:pt x="172974" y="939451"/>
                  <a:pt x="184309" y="950786"/>
                  <a:pt x="184309" y="964692"/>
                </a:cubicBezTo>
                <a:cubicBezTo>
                  <a:pt x="184213" y="978694"/>
                  <a:pt x="172974" y="989933"/>
                  <a:pt x="159067" y="989933"/>
                </a:cubicBezTo>
                <a:cubicBezTo>
                  <a:pt x="145161" y="989933"/>
                  <a:pt x="133826" y="978599"/>
                  <a:pt x="133826" y="964692"/>
                </a:cubicBezTo>
                <a:cubicBezTo>
                  <a:pt x="133826" y="950786"/>
                  <a:pt x="145161" y="939451"/>
                  <a:pt x="159067" y="939451"/>
                </a:cubicBezTo>
                <a:close/>
                <a:moveTo>
                  <a:pt x="25241" y="939451"/>
                </a:moveTo>
                <a:cubicBezTo>
                  <a:pt x="39148" y="939451"/>
                  <a:pt x="50483" y="950786"/>
                  <a:pt x="50483" y="964692"/>
                </a:cubicBezTo>
                <a:cubicBezTo>
                  <a:pt x="50387" y="978694"/>
                  <a:pt x="39148" y="989933"/>
                  <a:pt x="25241" y="989933"/>
                </a:cubicBezTo>
                <a:cubicBezTo>
                  <a:pt x="11335" y="989933"/>
                  <a:pt x="0" y="978599"/>
                  <a:pt x="0" y="964692"/>
                </a:cubicBezTo>
                <a:cubicBezTo>
                  <a:pt x="0" y="950786"/>
                  <a:pt x="11335" y="939451"/>
                  <a:pt x="25241" y="939451"/>
                </a:cubicBezTo>
                <a:close/>
                <a:moveTo>
                  <a:pt x="560545" y="805243"/>
                </a:moveTo>
                <a:cubicBezTo>
                  <a:pt x="574452" y="805243"/>
                  <a:pt x="585786" y="816578"/>
                  <a:pt x="585786" y="830484"/>
                </a:cubicBezTo>
                <a:cubicBezTo>
                  <a:pt x="585691" y="844486"/>
                  <a:pt x="574452" y="855726"/>
                  <a:pt x="560545" y="855726"/>
                </a:cubicBezTo>
                <a:cubicBezTo>
                  <a:pt x="546639" y="855726"/>
                  <a:pt x="535304" y="844391"/>
                  <a:pt x="535304" y="830484"/>
                </a:cubicBezTo>
                <a:cubicBezTo>
                  <a:pt x="535304" y="816578"/>
                  <a:pt x="546639" y="805243"/>
                  <a:pt x="560545" y="805243"/>
                </a:cubicBezTo>
                <a:close/>
                <a:moveTo>
                  <a:pt x="426719" y="805243"/>
                </a:moveTo>
                <a:cubicBezTo>
                  <a:pt x="440626" y="805243"/>
                  <a:pt x="451960" y="816578"/>
                  <a:pt x="451960" y="830484"/>
                </a:cubicBezTo>
                <a:cubicBezTo>
                  <a:pt x="451865" y="844486"/>
                  <a:pt x="440626" y="855726"/>
                  <a:pt x="426719" y="855726"/>
                </a:cubicBezTo>
                <a:cubicBezTo>
                  <a:pt x="412813" y="855726"/>
                  <a:pt x="401478" y="844391"/>
                  <a:pt x="401478" y="830484"/>
                </a:cubicBezTo>
                <a:cubicBezTo>
                  <a:pt x="401478" y="816578"/>
                  <a:pt x="412813" y="805243"/>
                  <a:pt x="426719" y="805243"/>
                </a:cubicBezTo>
                <a:close/>
                <a:moveTo>
                  <a:pt x="292893" y="805243"/>
                </a:moveTo>
                <a:cubicBezTo>
                  <a:pt x="306800" y="805243"/>
                  <a:pt x="318135" y="816578"/>
                  <a:pt x="318135" y="830484"/>
                </a:cubicBezTo>
                <a:cubicBezTo>
                  <a:pt x="318039" y="844486"/>
                  <a:pt x="306800" y="855726"/>
                  <a:pt x="292893" y="855726"/>
                </a:cubicBezTo>
                <a:cubicBezTo>
                  <a:pt x="278987" y="855726"/>
                  <a:pt x="267652" y="844391"/>
                  <a:pt x="267652" y="830484"/>
                </a:cubicBezTo>
                <a:cubicBezTo>
                  <a:pt x="267652" y="816578"/>
                  <a:pt x="278987" y="805243"/>
                  <a:pt x="292893" y="805243"/>
                </a:cubicBezTo>
                <a:close/>
                <a:moveTo>
                  <a:pt x="159067" y="805243"/>
                </a:moveTo>
                <a:cubicBezTo>
                  <a:pt x="172974" y="805243"/>
                  <a:pt x="184309" y="816578"/>
                  <a:pt x="184309" y="830484"/>
                </a:cubicBezTo>
                <a:cubicBezTo>
                  <a:pt x="184213" y="844486"/>
                  <a:pt x="172974" y="855726"/>
                  <a:pt x="159067" y="855726"/>
                </a:cubicBezTo>
                <a:cubicBezTo>
                  <a:pt x="145161" y="855726"/>
                  <a:pt x="133826" y="844391"/>
                  <a:pt x="133826" y="830484"/>
                </a:cubicBezTo>
                <a:cubicBezTo>
                  <a:pt x="133826" y="816578"/>
                  <a:pt x="145161" y="805243"/>
                  <a:pt x="159067" y="805243"/>
                </a:cubicBezTo>
                <a:close/>
                <a:moveTo>
                  <a:pt x="25241" y="805243"/>
                </a:moveTo>
                <a:cubicBezTo>
                  <a:pt x="39148" y="805243"/>
                  <a:pt x="50483" y="816578"/>
                  <a:pt x="50483" y="830484"/>
                </a:cubicBezTo>
                <a:cubicBezTo>
                  <a:pt x="50387" y="844486"/>
                  <a:pt x="39148" y="855726"/>
                  <a:pt x="25241" y="855726"/>
                </a:cubicBezTo>
                <a:cubicBezTo>
                  <a:pt x="11335" y="855726"/>
                  <a:pt x="0" y="844391"/>
                  <a:pt x="0" y="830484"/>
                </a:cubicBezTo>
                <a:cubicBezTo>
                  <a:pt x="0" y="816578"/>
                  <a:pt x="11335" y="805243"/>
                  <a:pt x="25241" y="805243"/>
                </a:cubicBezTo>
                <a:close/>
                <a:moveTo>
                  <a:pt x="560545" y="671036"/>
                </a:moveTo>
                <a:cubicBezTo>
                  <a:pt x="574452" y="671036"/>
                  <a:pt x="585786" y="682371"/>
                  <a:pt x="585786" y="696277"/>
                </a:cubicBezTo>
                <a:cubicBezTo>
                  <a:pt x="585786" y="710184"/>
                  <a:pt x="574452" y="721518"/>
                  <a:pt x="560545" y="721518"/>
                </a:cubicBezTo>
                <a:cubicBezTo>
                  <a:pt x="546639" y="721518"/>
                  <a:pt x="535304" y="710184"/>
                  <a:pt x="535304" y="696277"/>
                </a:cubicBezTo>
                <a:cubicBezTo>
                  <a:pt x="535304" y="682371"/>
                  <a:pt x="546639" y="671036"/>
                  <a:pt x="560545" y="671036"/>
                </a:cubicBezTo>
                <a:close/>
                <a:moveTo>
                  <a:pt x="426719" y="671036"/>
                </a:moveTo>
                <a:cubicBezTo>
                  <a:pt x="440626" y="671036"/>
                  <a:pt x="451960" y="682371"/>
                  <a:pt x="451960" y="696277"/>
                </a:cubicBezTo>
                <a:cubicBezTo>
                  <a:pt x="451960" y="710184"/>
                  <a:pt x="440626" y="721518"/>
                  <a:pt x="426719" y="721518"/>
                </a:cubicBezTo>
                <a:cubicBezTo>
                  <a:pt x="412813" y="721518"/>
                  <a:pt x="401478" y="710184"/>
                  <a:pt x="401478" y="696277"/>
                </a:cubicBezTo>
                <a:cubicBezTo>
                  <a:pt x="401478" y="682371"/>
                  <a:pt x="412813" y="671036"/>
                  <a:pt x="426719" y="671036"/>
                </a:cubicBezTo>
                <a:close/>
                <a:moveTo>
                  <a:pt x="292893" y="671036"/>
                </a:moveTo>
                <a:cubicBezTo>
                  <a:pt x="306800" y="671036"/>
                  <a:pt x="318135" y="682371"/>
                  <a:pt x="318135" y="696277"/>
                </a:cubicBezTo>
                <a:cubicBezTo>
                  <a:pt x="318135" y="710184"/>
                  <a:pt x="306800" y="721518"/>
                  <a:pt x="292893" y="721518"/>
                </a:cubicBezTo>
                <a:cubicBezTo>
                  <a:pt x="278987" y="721518"/>
                  <a:pt x="267652" y="710184"/>
                  <a:pt x="267652" y="696277"/>
                </a:cubicBezTo>
                <a:cubicBezTo>
                  <a:pt x="267652" y="682371"/>
                  <a:pt x="278987" y="671036"/>
                  <a:pt x="292893" y="671036"/>
                </a:cubicBezTo>
                <a:close/>
                <a:moveTo>
                  <a:pt x="159067" y="671036"/>
                </a:moveTo>
                <a:cubicBezTo>
                  <a:pt x="172974" y="671036"/>
                  <a:pt x="184309" y="682371"/>
                  <a:pt x="184309" y="696277"/>
                </a:cubicBezTo>
                <a:cubicBezTo>
                  <a:pt x="184309" y="710184"/>
                  <a:pt x="172974" y="721518"/>
                  <a:pt x="159067" y="721518"/>
                </a:cubicBezTo>
                <a:cubicBezTo>
                  <a:pt x="145161" y="721518"/>
                  <a:pt x="133826" y="710184"/>
                  <a:pt x="133826" y="696277"/>
                </a:cubicBezTo>
                <a:cubicBezTo>
                  <a:pt x="133826" y="682371"/>
                  <a:pt x="145161" y="671036"/>
                  <a:pt x="159067" y="671036"/>
                </a:cubicBezTo>
                <a:close/>
                <a:moveTo>
                  <a:pt x="25241" y="671036"/>
                </a:moveTo>
                <a:cubicBezTo>
                  <a:pt x="39148" y="671036"/>
                  <a:pt x="50483" y="682371"/>
                  <a:pt x="50483" y="696277"/>
                </a:cubicBezTo>
                <a:cubicBezTo>
                  <a:pt x="50483" y="710184"/>
                  <a:pt x="39148" y="721518"/>
                  <a:pt x="25241" y="721518"/>
                </a:cubicBezTo>
                <a:cubicBezTo>
                  <a:pt x="11335" y="721518"/>
                  <a:pt x="0" y="710184"/>
                  <a:pt x="0" y="696277"/>
                </a:cubicBezTo>
                <a:cubicBezTo>
                  <a:pt x="0" y="682371"/>
                  <a:pt x="11335" y="671036"/>
                  <a:pt x="25241" y="671036"/>
                </a:cubicBezTo>
                <a:close/>
                <a:moveTo>
                  <a:pt x="560545" y="536829"/>
                </a:moveTo>
                <a:cubicBezTo>
                  <a:pt x="574452" y="536829"/>
                  <a:pt x="585786" y="548164"/>
                  <a:pt x="585786" y="562070"/>
                </a:cubicBezTo>
                <a:cubicBezTo>
                  <a:pt x="585786" y="575977"/>
                  <a:pt x="574452" y="587312"/>
                  <a:pt x="560545" y="587312"/>
                </a:cubicBezTo>
                <a:cubicBezTo>
                  <a:pt x="546639" y="587312"/>
                  <a:pt x="535304" y="575977"/>
                  <a:pt x="535304" y="562070"/>
                </a:cubicBezTo>
                <a:cubicBezTo>
                  <a:pt x="535304" y="548164"/>
                  <a:pt x="546639" y="536829"/>
                  <a:pt x="560545" y="536829"/>
                </a:cubicBezTo>
                <a:close/>
                <a:moveTo>
                  <a:pt x="426719" y="536829"/>
                </a:moveTo>
                <a:cubicBezTo>
                  <a:pt x="440626" y="536829"/>
                  <a:pt x="451960" y="548164"/>
                  <a:pt x="451960" y="562070"/>
                </a:cubicBezTo>
                <a:cubicBezTo>
                  <a:pt x="451960" y="575977"/>
                  <a:pt x="440626" y="587312"/>
                  <a:pt x="426719" y="587312"/>
                </a:cubicBezTo>
                <a:cubicBezTo>
                  <a:pt x="412813" y="587312"/>
                  <a:pt x="401478" y="575977"/>
                  <a:pt x="401478" y="562070"/>
                </a:cubicBezTo>
                <a:cubicBezTo>
                  <a:pt x="401478" y="548164"/>
                  <a:pt x="412813" y="536829"/>
                  <a:pt x="426719" y="536829"/>
                </a:cubicBezTo>
                <a:close/>
                <a:moveTo>
                  <a:pt x="292893" y="536829"/>
                </a:moveTo>
                <a:cubicBezTo>
                  <a:pt x="306800" y="536829"/>
                  <a:pt x="318135" y="548164"/>
                  <a:pt x="318135" y="562070"/>
                </a:cubicBezTo>
                <a:cubicBezTo>
                  <a:pt x="318135" y="575977"/>
                  <a:pt x="306800" y="587312"/>
                  <a:pt x="292893" y="587312"/>
                </a:cubicBezTo>
                <a:cubicBezTo>
                  <a:pt x="278987" y="587312"/>
                  <a:pt x="267652" y="575977"/>
                  <a:pt x="267652" y="562070"/>
                </a:cubicBezTo>
                <a:cubicBezTo>
                  <a:pt x="267652" y="548164"/>
                  <a:pt x="278987" y="536829"/>
                  <a:pt x="292893" y="536829"/>
                </a:cubicBezTo>
                <a:close/>
                <a:moveTo>
                  <a:pt x="159067" y="536829"/>
                </a:moveTo>
                <a:cubicBezTo>
                  <a:pt x="172974" y="536829"/>
                  <a:pt x="184309" y="548164"/>
                  <a:pt x="184309" y="562070"/>
                </a:cubicBezTo>
                <a:cubicBezTo>
                  <a:pt x="184309" y="575977"/>
                  <a:pt x="172974" y="587312"/>
                  <a:pt x="159067" y="587312"/>
                </a:cubicBezTo>
                <a:cubicBezTo>
                  <a:pt x="145161" y="587312"/>
                  <a:pt x="133826" y="575977"/>
                  <a:pt x="133826" y="562070"/>
                </a:cubicBezTo>
                <a:cubicBezTo>
                  <a:pt x="133826" y="548164"/>
                  <a:pt x="145161" y="536829"/>
                  <a:pt x="159067" y="536829"/>
                </a:cubicBezTo>
                <a:close/>
                <a:moveTo>
                  <a:pt x="25241" y="536829"/>
                </a:moveTo>
                <a:cubicBezTo>
                  <a:pt x="39148" y="536829"/>
                  <a:pt x="50483" y="548164"/>
                  <a:pt x="50483" y="562070"/>
                </a:cubicBezTo>
                <a:cubicBezTo>
                  <a:pt x="50483" y="575977"/>
                  <a:pt x="39148" y="587312"/>
                  <a:pt x="25241" y="587312"/>
                </a:cubicBezTo>
                <a:cubicBezTo>
                  <a:pt x="11335" y="587312"/>
                  <a:pt x="0" y="575977"/>
                  <a:pt x="0" y="562070"/>
                </a:cubicBezTo>
                <a:cubicBezTo>
                  <a:pt x="0" y="548164"/>
                  <a:pt x="11335" y="536829"/>
                  <a:pt x="25241" y="536829"/>
                </a:cubicBezTo>
                <a:close/>
                <a:moveTo>
                  <a:pt x="426719" y="402717"/>
                </a:moveTo>
                <a:cubicBezTo>
                  <a:pt x="440660" y="402717"/>
                  <a:pt x="451961" y="414018"/>
                  <a:pt x="451961" y="427958"/>
                </a:cubicBezTo>
                <a:cubicBezTo>
                  <a:pt x="451961" y="441899"/>
                  <a:pt x="440660" y="453199"/>
                  <a:pt x="426719" y="453199"/>
                </a:cubicBezTo>
                <a:cubicBezTo>
                  <a:pt x="412779" y="453199"/>
                  <a:pt x="401478" y="441899"/>
                  <a:pt x="401478" y="427958"/>
                </a:cubicBezTo>
                <a:cubicBezTo>
                  <a:pt x="401478" y="414018"/>
                  <a:pt x="412779" y="402717"/>
                  <a:pt x="426719" y="402717"/>
                </a:cubicBezTo>
                <a:close/>
                <a:moveTo>
                  <a:pt x="292893" y="402717"/>
                </a:moveTo>
                <a:cubicBezTo>
                  <a:pt x="306834" y="402717"/>
                  <a:pt x="318135" y="414018"/>
                  <a:pt x="318135" y="427958"/>
                </a:cubicBezTo>
                <a:cubicBezTo>
                  <a:pt x="318135" y="441899"/>
                  <a:pt x="306834" y="453199"/>
                  <a:pt x="292893" y="453199"/>
                </a:cubicBezTo>
                <a:cubicBezTo>
                  <a:pt x="278953" y="453199"/>
                  <a:pt x="267652" y="441899"/>
                  <a:pt x="267652" y="427958"/>
                </a:cubicBezTo>
                <a:cubicBezTo>
                  <a:pt x="267652" y="414018"/>
                  <a:pt x="278953" y="402717"/>
                  <a:pt x="292893" y="402717"/>
                </a:cubicBezTo>
                <a:close/>
                <a:moveTo>
                  <a:pt x="159067" y="402717"/>
                </a:moveTo>
                <a:cubicBezTo>
                  <a:pt x="173008" y="402717"/>
                  <a:pt x="184309" y="414018"/>
                  <a:pt x="184309" y="427958"/>
                </a:cubicBezTo>
                <a:cubicBezTo>
                  <a:pt x="184309" y="441899"/>
                  <a:pt x="173008" y="453199"/>
                  <a:pt x="159067" y="453199"/>
                </a:cubicBezTo>
                <a:cubicBezTo>
                  <a:pt x="145127" y="453199"/>
                  <a:pt x="133826" y="441899"/>
                  <a:pt x="133826" y="427958"/>
                </a:cubicBezTo>
                <a:cubicBezTo>
                  <a:pt x="133826" y="414018"/>
                  <a:pt x="145127" y="402717"/>
                  <a:pt x="159067" y="402717"/>
                </a:cubicBezTo>
                <a:close/>
                <a:moveTo>
                  <a:pt x="25241" y="402717"/>
                </a:moveTo>
                <a:cubicBezTo>
                  <a:pt x="39182" y="402717"/>
                  <a:pt x="50483" y="414018"/>
                  <a:pt x="50483" y="427958"/>
                </a:cubicBezTo>
                <a:cubicBezTo>
                  <a:pt x="50483" y="441899"/>
                  <a:pt x="39182" y="453199"/>
                  <a:pt x="25241" y="453199"/>
                </a:cubicBezTo>
                <a:cubicBezTo>
                  <a:pt x="11301" y="453199"/>
                  <a:pt x="0" y="441899"/>
                  <a:pt x="0" y="427958"/>
                </a:cubicBezTo>
                <a:cubicBezTo>
                  <a:pt x="0" y="414018"/>
                  <a:pt x="11301" y="402717"/>
                  <a:pt x="25241" y="402717"/>
                </a:cubicBezTo>
                <a:close/>
                <a:moveTo>
                  <a:pt x="560545" y="402621"/>
                </a:moveTo>
                <a:cubicBezTo>
                  <a:pt x="574452" y="402621"/>
                  <a:pt x="585786" y="413956"/>
                  <a:pt x="585786" y="427862"/>
                </a:cubicBezTo>
                <a:cubicBezTo>
                  <a:pt x="585691" y="441864"/>
                  <a:pt x="574452" y="453104"/>
                  <a:pt x="560545" y="453104"/>
                </a:cubicBezTo>
                <a:cubicBezTo>
                  <a:pt x="546639" y="453104"/>
                  <a:pt x="535304" y="441769"/>
                  <a:pt x="535304" y="427862"/>
                </a:cubicBezTo>
                <a:cubicBezTo>
                  <a:pt x="535304" y="413956"/>
                  <a:pt x="546639" y="402621"/>
                  <a:pt x="560545" y="402621"/>
                </a:cubicBezTo>
                <a:close/>
                <a:moveTo>
                  <a:pt x="560545" y="268414"/>
                </a:moveTo>
                <a:cubicBezTo>
                  <a:pt x="574452" y="268414"/>
                  <a:pt x="585786" y="279749"/>
                  <a:pt x="585786" y="293655"/>
                </a:cubicBezTo>
                <a:cubicBezTo>
                  <a:pt x="585786" y="307562"/>
                  <a:pt x="574452" y="318897"/>
                  <a:pt x="560545" y="318897"/>
                </a:cubicBezTo>
                <a:cubicBezTo>
                  <a:pt x="546639" y="318897"/>
                  <a:pt x="535304" y="307562"/>
                  <a:pt x="535304" y="293655"/>
                </a:cubicBezTo>
                <a:cubicBezTo>
                  <a:pt x="535304" y="279749"/>
                  <a:pt x="546639" y="268414"/>
                  <a:pt x="560545" y="268414"/>
                </a:cubicBezTo>
                <a:close/>
                <a:moveTo>
                  <a:pt x="426719" y="268414"/>
                </a:moveTo>
                <a:cubicBezTo>
                  <a:pt x="440626" y="268414"/>
                  <a:pt x="451960" y="279749"/>
                  <a:pt x="451960" y="293655"/>
                </a:cubicBezTo>
                <a:cubicBezTo>
                  <a:pt x="451960" y="307562"/>
                  <a:pt x="440626" y="318897"/>
                  <a:pt x="426719" y="318897"/>
                </a:cubicBezTo>
                <a:cubicBezTo>
                  <a:pt x="412813" y="318897"/>
                  <a:pt x="401478" y="307562"/>
                  <a:pt x="401478" y="293655"/>
                </a:cubicBezTo>
                <a:cubicBezTo>
                  <a:pt x="401478" y="279749"/>
                  <a:pt x="412813" y="268414"/>
                  <a:pt x="426719" y="268414"/>
                </a:cubicBezTo>
                <a:close/>
                <a:moveTo>
                  <a:pt x="292893" y="268414"/>
                </a:moveTo>
                <a:cubicBezTo>
                  <a:pt x="306800" y="268414"/>
                  <a:pt x="318135" y="279749"/>
                  <a:pt x="318135" y="293655"/>
                </a:cubicBezTo>
                <a:cubicBezTo>
                  <a:pt x="318135" y="307562"/>
                  <a:pt x="306800" y="318897"/>
                  <a:pt x="292893" y="318897"/>
                </a:cubicBezTo>
                <a:cubicBezTo>
                  <a:pt x="278987" y="318897"/>
                  <a:pt x="267652" y="307562"/>
                  <a:pt x="267652" y="293655"/>
                </a:cubicBezTo>
                <a:cubicBezTo>
                  <a:pt x="267652" y="279749"/>
                  <a:pt x="278987" y="268414"/>
                  <a:pt x="292893" y="268414"/>
                </a:cubicBezTo>
                <a:close/>
                <a:moveTo>
                  <a:pt x="159067" y="268414"/>
                </a:moveTo>
                <a:cubicBezTo>
                  <a:pt x="172974" y="268414"/>
                  <a:pt x="184309" y="279749"/>
                  <a:pt x="184309" y="293655"/>
                </a:cubicBezTo>
                <a:cubicBezTo>
                  <a:pt x="184309" y="307562"/>
                  <a:pt x="172974" y="318897"/>
                  <a:pt x="159067" y="318897"/>
                </a:cubicBezTo>
                <a:cubicBezTo>
                  <a:pt x="145161" y="318897"/>
                  <a:pt x="133826" y="307562"/>
                  <a:pt x="133826" y="293655"/>
                </a:cubicBezTo>
                <a:cubicBezTo>
                  <a:pt x="133826" y="279749"/>
                  <a:pt x="145161" y="268414"/>
                  <a:pt x="159067" y="268414"/>
                </a:cubicBezTo>
                <a:close/>
                <a:moveTo>
                  <a:pt x="25241" y="268414"/>
                </a:moveTo>
                <a:cubicBezTo>
                  <a:pt x="39148" y="268414"/>
                  <a:pt x="50483" y="279749"/>
                  <a:pt x="50483" y="293655"/>
                </a:cubicBezTo>
                <a:cubicBezTo>
                  <a:pt x="50483" y="307562"/>
                  <a:pt x="39148" y="318897"/>
                  <a:pt x="25241" y="318897"/>
                </a:cubicBezTo>
                <a:cubicBezTo>
                  <a:pt x="11335" y="318897"/>
                  <a:pt x="0" y="307562"/>
                  <a:pt x="0" y="293655"/>
                </a:cubicBezTo>
                <a:cubicBezTo>
                  <a:pt x="0" y="279749"/>
                  <a:pt x="11335" y="268414"/>
                  <a:pt x="25241" y="268414"/>
                </a:cubicBezTo>
                <a:close/>
                <a:moveTo>
                  <a:pt x="560545" y="134207"/>
                </a:moveTo>
                <a:cubicBezTo>
                  <a:pt x="574452" y="134207"/>
                  <a:pt x="585786" y="145542"/>
                  <a:pt x="585786" y="159448"/>
                </a:cubicBezTo>
                <a:cubicBezTo>
                  <a:pt x="585691" y="173450"/>
                  <a:pt x="574452" y="184689"/>
                  <a:pt x="560545" y="184689"/>
                </a:cubicBezTo>
                <a:cubicBezTo>
                  <a:pt x="546639" y="184689"/>
                  <a:pt x="535304" y="173355"/>
                  <a:pt x="535304" y="159448"/>
                </a:cubicBezTo>
                <a:cubicBezTo>
                  <a:pt x="535304" y="145542"/>
                  <a:pt x="546639" y="134207"/>
                  <a:pt x="560545" y="134207"/>
                </a:cubicBezTo>
                <a:close/>
                <a:moveTo>
                  <a:pt x="426719" y="134207"/>
                </a:moveTo>
                <a:cubicBezTo>
                  <a:pt x="440626" y="134207"/>
                  <a:pt x="451960" y="145542"/>
                  <a:pt x="451960" y="159448"/>
                </a:cubicBezTo>
                <a:cubicBezTo>
                  <a:pt x="451865" y="173450"/>
                  <a:pt x="440626" y="184689"/>
                  <a:pt x="426719" y="184689"/>
                </a:cubicBezTo>
                <a:cubicBezTo>
                  <a:pt x="412813" y="184689"/>
                  <a:pt x="401478" y="173355"/>
                  <a:pt x="401478" y="159448"/>
                </a:cubicBezTo>
                <a:cubicBezTo>
                  <a:pt x="401478" y="145542"/>
                  <a:pt x="412813" y="134207"/>
                  <a:pt x="426719" y="134207"/>
                </a:cubicBezTo>
                <a:close/>
                <a:moveTo>
                  <a:pt x="292893" y="134207"/>
                </a:moveTo>
                <a:cubicBezTo>
                  <a:pt x="306800" y="134207"/>
                  <a:pt x="318135" y="145542"/>
                  <a:pt x="318135" y="159448"/>
                </a:cubicBezTo>
                <a:cubicBezTo>
                  <a:pt x="318039" y="173450"/>
                  <a:pt x="306800" y="184689"/>
                  <a:pt x="292893" y="184689"/>
                </a:cubicBezTo>
                <a:cubicBezTo>
                  <a:pt x="278987" y="184689"/>
                  <a:pt x="267652" y="173355"/>
                  <a:pt x="267652" y="159448"/>
                </a:cubicBezTo>
                <a:cubicBezTo>
                  <a:pt x="267652" y="145542"/>
                  <a:pt x="278987" y="134207"/>
                  <a:pt x="292893" y="134207"/>
                </a:cubicBezTo>
                <a:close/>
                <a:moveTo>
                  <a:pt x="159067" y="134207"/>
                </a:moveTo>
                <a:cubicBezTo>
                  <a:pt x="172974" y="134207"/>
                  <a:pt x="184309" y="145542"/>
                  <a:pt x="184309" y="159448"/>
                </a:cubicBezTo>
                <a:cubicBezTo>
                  <a:pt x="184213" y="173450"/>
                  <a:pt x="172974" y="184689"/>
                  <a:pt x="159067" y="184689"/>
                </a:cubicBezTo>
                <a:cubicBezTo>
                  <a:pt x="145161" y="184689"/>
                  <a:pt x="133826" y="173355"/>
                  <a:pt x="133826" y="159448"/>
                </a:cubicBezTo>
                <a:cubicBezTo>
                  <a:pt x="133826" y="145542"/>
                  <a:pt x="145161" y="134207"/>
                  <a:pt x="159067" y="134207"/>
                </a:cubicBezTo>
                <a:close/>
                <a:moveTo>
                  <a:pt x="25241" y="134207"/>
                </a:moveTo>
                <a:cubicBezTo>
                  <a:pt x="39148" y="134207"/>
                  <a:pt x="50483" y="145542"/>
                  <a:pt x="50483" y="159448"/>
                </a:cubicBezTo>
                <a:cubicBezTo>
                  <a:pt x="50387" y="173450"/>
                  <a:pt x="39148" y="184689"/>
                  <a:pt x="25241" y="184689"/>
                </a:cubicBezTo>
                <a:cubicBezTo>
                  <a:pt x="11335" y="184689"/>
                  <a:pt x="0" y="173355"/>
                  <a:pt x="0" y="159448"/>
                </a:cubicBezTo>
                <a:cubicBezTo>
                  <a:pt x="0" y="145542"/>
                  <a:pt x="11335" y="134207"/>
                  <a:pt x="25241" y="134207"/>
                </a:cubicBezTo>
                <a:close/>
                <a:moveTo>
                  <a:pt x="426719" y="95"/>
                </a:moveTo>
                <a:cubicBezTo>
                  <a:pt x="440721" y="95"/>
                  <a:pt x="451960" y="11430"/>
                  <a:pt x="451960" y="25336"/>
                </a:cubicBezTo>
                <a:cubicBezTo>
                  <a:pt x="451960" y="39243"/>
                  <a:pt x="440626" y="50482"/>
                  <a:pt x="426719" y="50482"/>
                </a:cubicBezTo>
                <a:cubicBezTo>
                  <a:pt x="412813" y="50482"/>
                  <a:pt x="401478" y="39148"/>
                  <a:pt x="401478" y="25241"/>
                </a:cubicBezTo>
                <a:cubicBezTo>
                  <a:pt x="401478" y="11334"/>
                  <a:pt x="412718" y="95"/>
                  <a:pt x="426719" y="95"/>
                </a:cubicBezTo>
                <a:close/>
                <a:moveTo>
                  <a:pt x="159067" y="95"/>
                </a:moveTo>
                <a:cubicBezTo>
                  <a:pt x="172974" y="95"/>
                  <a:pt x="184309" y="11430"/>
                  <a:pt x="184309" y="25336"/>
                </a:cubicBezTo>
                <a:cubicBezTo>
                  <a:pt x="184309" y="39243"/>
                  <a:pt x="172974" y="50482"/>
                  <a:pt x="159067" y="50482"/>
                </a:cubicBezTo>
                <a:cubicBezTo>
                  <a:pt x="145161" y="50482"/>
                  <a:pt x="133826" y="39148"/>
                  <a:pt x="133826" y="25241"/>
                </a:cubicBezTo>
                <a:cubicBezTo>
                  <a:pt x="133826" y="11334"/>
                  <a:pt x="145161" y="95"/>
                  <a:pt x="159067" y="95"/>
                </a:cubicBezTo>
                <a:close/>
                <a:moveTo>
                  <a:pt x="25241" y="95"/>
                </a:moveTo>
                <a:cubicBezTo>
                  <a:pt x="39148" y="95"/>
                  <a:pt x="50483" y="11430"/>
                  <a:pt x="50483" y="25336"/>
                </a:cubicBezTo>
                <a:cubicBezTo>
                  <a:pt x="50483" y="39243"/>
                  <a:pt x="39148" y="50482"/>
                  <a:pt x="25241" y="50482"/>
                </a:cubicBezTo>
                <a:cubicBezTo>
                  <a:pt x="11335" y="50482"/>
                  <a:pt x="0" y="39148"/>
                  <a:pt x="0" y="25241"/>
                </a:cubicBezTo>
                <a:cubicBezTo>
                  <a:pt x="0" y="11334"/>
                  <a:pt x="11335" y="95"/>
                  <a:pt x="25241" y="95"/>
                </a:cubicBezTo>
                <a:close/>
                <a:moveTo>
                  <a:pt x="560545" y="0"/>
                </a:moveTo>
                <a:cubicBezTo>
                  <a:pt x="574452" y="0"/>
                  <a:pt x="585786" y="11335"/>
                  <a:pt x="585786" y="25241"/>
                </a:cubicBezTo>
                <a:cubicBezTo>
                  <a:pt x="585786" y="39148"/>
                  <a:pt x="574452" y="50483"/>
                  <a:pt x="560545" y="50483"/>
                </a:cubicBezTo>
                <a:cubicBezTo>
                  <a:pt x="546639" y="50483"/>
                  <a:pt x="535304" y="39148"/>
                  <a:pt x="535304" y="25241"/>
                </a:cubicBezTo>
                <a:cubicBezTo>
                  <a:pt x="535304" y="11335"/>
                  <a:pt x="546639" y="0"/>
                  <a:pt x="560545" y="0"/>
                </a:cubicBezTo>
                <a:close/>
                <a:moveTo>
                  <a:pt x="292893" y="0"/>
                </a:moveTo>
                <a:cubicBezTo>
                  <a:pt x="306800" y="0"/>
                  <a:pt x="318135" y="11335"/>
                  <a:pt x="318135" y="25241"/>
                </a:cubicBezTo>
                <a:cubicBezTo>
                  <a:pt x="318135" y="39148"/>
                  <a:pt x="306800" y="50483"/>
                  <a:pt x="292893" y="50483"/>
                </a:cubicBezTo>
                <a:cubicBezTo>
                  <a:pt x="278987" y="50483"/>
                  <a:pt x="267652" y="39148"/>
                  <a:pt x="267652" y="25241"/>
                </a:cubicBezTo>
                <a:cubicBezTo>
                  <a:pt x="267652" y="11335"/>
                  <a:pt x="278987" y="0"/>
                  <a:pt x="2928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87660" y="44405"/>
            <a:ext cx="1259749" cy="706854"/>
            <a:chOff x="1087660" y="-36875"/>
            <a:chExt cx="1259749" cy="706854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</p:grpSpPr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1087660" y="-36874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257452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1427244" y="-36873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597037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1766829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936621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2106413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2276206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1087660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257452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4"/>
              </p:custDataLst>
            </p:nvPr>
          </p:nvSpPr>
          <p:spPr>
            <a:xfrm>
              <a:off x="1427244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5"/>
              </p:custDataLst>
            </p:nvPr>
          </p:nvSpPr>
          <p:spPr>
            <a:xfrm>
              <a:off x="1597037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6"/>
              </p:custDataLst>
            </p:nvPr>
          </p:nvSpPr>
          <p:spPr>
            <a:xfrm>
              <a:off x="1766829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7"/>
              </p:custDataLst>
            </p:nvPr>
          </p:nvSpPr>
          <p:spPr>
            <a:xfrm>
              <a:off x="1936621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8"/>
              </p:custDataLst>
            </p:nvPr>
          </p:nvSpPr>
          <p:spPr>
            <a:xfrm>
              <a:off x="2106413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9"/>
              </p:custDataLst>
            </p:nvPr>
          </p:nvSpPr>
          <p:spPr>
            <a:xfrm>
              <a:off x="2276206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0"/>
              </p:custDataLst>
            </p:nvPr>
          </p:nvSpPr>
          <p:spPr>
            <a:xfrm>
              <a:off x="1087660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1"/>
              </p:custDataLst>
            </p:nvPr>
          </p:nvSpPr>
          <p:spPr>
            <a:xfrm>
              <a:off x="1257452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2"/>
              </p:custDataLst>
            </p:nvPr>
          </p:nvSpPr>
          <p:spPr>
            <a:xfrm>
              <a:off x="1427244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3"/>
              </p:custDataLst>
            </p:nvPr>
          </p:nvSpPr>
          <p:spPr>
            <a:xfrm>
              <a:off x="1597037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4"/>
              </p:custDataLst>
            </p:nvPr>
          </p:nvSpPr>
          <p:spPr>
            <a:xfrm>
              <a:off x="1766829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5"/>
              </p:custDataLst>
            </p:nvPr>
          </p:nvSpPr>
          <p:spPr>
            <a:xfrm>
              <a:off x="1936621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6"/>
              </p:custDataLst>
            </p:nvPr>
          </p:nvSpPr>
          <p:spPr>
            <a:xfrm>
              <a:off x="2106413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27"/>
              </p:custDataLst>
            </p:nvPr>
          </p:nvSpPr>
          <p:spPr>
            <a:xfrm>
              <a:off x="2276206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28"/>
              </p:custDataLst>
            </p:nvPr>
          </p:nvSpPr>
          <p:spPr>
            <a:xfrm>
              <a:off x="1087660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29"/>
              </p:custDataLst>
            </p:nvPr>
          </p:nvSpPr>
          <p:spPr>
            <a:xfrm>
              <a:off x="1257452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0"/>
              </p:custDataLst>
            </p:nvPr>
          </p:nvSpPr>
          <p:spPr>
            <a:xfrm>
              <a:off x="1427244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1"/>
              </p:custDataLst>
            </p:nvPr>
          </p:nvSpPr>
          <p:spPr>
            <a:xfrm>
              <a:off x="1597037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2"/>
              </p:custDataLst>
            </p:nvPr>
          </p:nvSpPr>
          <p:spPr>
            <a:xfrm>
              <a:off x="1766829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3"/>
              </p:custDataLst>
            </p:nvPr>
          </p:nvSpPr>
          <p:spPr>
            <a:xfrm>
              <a:off x="1936621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4"/>
              </p:custDataLst>
            </p:nvPr>
          </p:nvSpPr>
          <p:spPr>
            <a:xfrm>
              <a:off x="2106413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35"/>
              </p:custDataLst>
            </p:nvPr>
          </p:nvSpPr>
          <p:spPr>
            <a:xfrm>
              <a:off x="2276206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6"/>
              </p:custDataLst>
            </p:nvPr>
          </p:nvSpPr>
          <p:spPr>
            <a:xfrm>
              <a:off x="1087660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37"/>
              </p:custDataLst>
            </p:nvPr>
          </p:nvSpPr>
          <p:spPr>
            <a:xfrm>
              <a:off x="1257452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38"/>
              </p:custDataLst>
            </p:nvPr>
          </p:nvSpPr>
          <p:spPr>
            <a:xfrm>
              <a:off x="1427244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9"/>
              </p:custDataLst>
            </p:nvPr>
          </p:nvSpPr>
          <p:spPr>
            <a:xfrm>
              <a:off x="1597037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0"/>
              </p:custDataLst>
            </p:nvPr>
          </p:nvSpPr>
          <p:spPr>
            <a:xfrm>
              <a:off x="1766829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1"/>
              </p:custDataLst>
            </p:nvPr>
          </p:nvSpPr>
          <p:spPr>
            <a:xfrm>
              <a:off x="1936621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2"/>
              </p:custDataLst>
            </p:nvPr>
          </p:nvSpPr>
          <p:spPr>
            <a:xfrm>
              <a:off x="2106413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3"/>
              </p:custDataLst>
            </p:nvPr>
          </p:nvSpPr>
          <p:spPr>
            <a:xfrm>
              <a:off x="2276206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4"/>
              </p:custDataLst>
            </p:nvPr>
          </p:nvSpPr>
          <p:spPr>
            <a:xfrm>
              <a:off x="1087660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45"/>
              </p:custDataLst>
            </p:nvPr>
          </p:nvSpPr>
          <p:spPr>
            <a:xfrm>
              <a:off x="1257452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46"/>
              </p:custDataLst>
            </p:nvPr>
          </p:nvSpPr>
          <p:spPr>
            <a:xfrm>
              <a:off x="1427244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47"/>
              </p:custDataLst>
            </p:nvPr>
          </p:nvSpPr>
          <p:spPr>
            <a:xfrm>
              <a:off x="1597037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48"/>
              </p:custDataLst>
            </p:nvPr>
          </p:nvSpPr>
          <p:spPr>
            <a:xfrm>
              <a:off x="1766829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49"/>
              </p:custDataLst>
            </p:nvPr>
          </p:nvSpPr>
          <p:spPr>
            <a:xfrm>
              <a:off x="1936621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0"/>
              </p:custDataLst>
            </p:nvPr>
          </p:nvSpPr>
          <p:spPr>
            <a:xfrm>
              <a:off x="2106413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1"/>
              </p:custDataLst>
            </p:nvPr>
          </p:nvSpPr>
          <p:spPr>
            <a:xfrm>
              <a:off x="2276206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973455" y="3747218"/>
            <a:ext cx="4720591" cy="476250"/>
            <a:chOff x="1557928" y="4683337"/>
            <a:chExt cx="2223963" cy="476254"/>
          </a:xfrm>
          <a:effectLst>
            <a:outerShdw blurRad="381000" dist="38100" sx="96000" sy="96000" algn="ctr" rotWithShape="0">
              <a:srgbClr val="002D64">
                <a:alpha val="40000"/>
              </a:srgbClr>
            </a:outerShdw>
          </a:effectLst>
        </p:grpSpPr>
        <p:sp>
          <p:nvSpPr>
            <p:cNvPr id="159" name="矩形: 圆角 158"/>
            <p:cNvSpPr/>
            <p:nvPr>
              <p:custDataLst>
                <p:tags r:id="rId52"/>
              </p:custDataLst>
            </p:nvPr>
          </p:nvSpPr>
          <p:spPr>
            <a:xfrm>
              <a:off x="1557928" y="4683337"/>
              <a:ext cx="2223963" cy="4610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E34C"/>
                </a:gs>
                <a:gs pos="100000">
                  <a:schemeClr val="accent4"/>
                </a:gs>
              </a:gsLst>
              <a:lin ang="5400000" scaled="1"/>
            </a:gradFill>
            <a:ln w="19050">
              <a:noFill/>
            </a:ln>
            <a:effectLst>
              <a:outerShdw blurRad="63500" dist="25400" dir="5400000" algn="ctr" rotWithShape="0">
                <a:srgbClr val="0443A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309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60" name="文本框 159"/>
            <p:cNvSpPr txBox="1"/>
            <p:nvPr>
              <p:custDataLst>
                <p:tags r:id="rId53"/>
              </p:custDataLst>
            </p:nvPr>
          </p:nvSpPr>
          <p:spPr>
            <a:xfrm>
              <a:off x="1702872" y="4699212"/>
              <a:ext cx="1933776" cy="4603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dist"/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梦想</a:t>
              </a:r>
              <a:r>
                <a:rPr lang="en-US" altLang="zh-CN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·</a:t>
              </a: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奋斗</a:t>
              </a:r>
              <a:r>
                <a:rPr lang="en-US" altLang="zh-CN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——</a:t>
              </a: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成长自信梦想主题演讲</a:t>
              </a:r>
              <a:endPara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12820" y="4547870"/>
            <a:ext cx="2045970" cy="552450"/>
            <a:chOff x="10472" y="8003"/>
            <a:chExt cx="3222" cy="870"/>
          </a:xfrm>
        </p:grpSpPr>
        <p:grpSp>
          <p:nvGrpSpPr>
            <p:cNvPr id="3" name="组合 2"/>
            <p:cNvGrpSpPr/>
            <p:nvPr/>
          </p:nvGrpSpPr>
          <p:grpSpPr>
            <a:xfrm>
              <a:off x="10490" y="8003"/>
              <a:ext cx="3205" cy="870"/>
              <a:chOff x="9792" y="6203"/>
              <a:chExt cx="3205" cy="870"/>
            </a:xfrm>
          </p:grpSpPr>
          <p:sp>
            <p:nvSpPr>
              <p:cNvPr id="4" name="文本框 3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10296" y="6203"/>
                <a:ext cx="2701" cy="854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rgbClr val="A0DD6D"/>
                    </a:solidFill>
                    <a:latin typeface="+mj-ea"/>
                    <a:ea typeface="+mj-ea"/>
                  </a:defRPr>
                </a:lvl1pPr>
              </a:lstStyle>
              <a:p>
                <a:pPr algn="l"/>
                <a:r>
                  <a:rPr lang="zh-CN" altLang="en-US" sz="1800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" panose="00020600040101010101" charset="-122"/>
                    <a:sym typeface="+mn-ea"/>
                  </a:rPr>
                  <a:t>时间：ⅹ月ⅹ日</a:t>
                </a:r>
                <a:endParaRPr lang="zh-CN" altLang="en-US" sz="1800" spc="-20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7" name="圆角矩形 6"/>
              <p:cNvSpPr/>
              <p:nvPr>
                <p:custDataLst>
                  <p:tags r:id="rId55"/>
                </p:custDataLst>
              </p:nvPr>
            </p:nvSpPr>
            <p:spPr>
              <a:xfrm>
                <a:off x="9792" y="6222"/>
                <a:ext cx="3205" cy="851"/>
              </a:xfrm>
              <a:prstGeom prst="roundRect">
                <a:avLst>
                  <a:gd name="adj" fmla="val 13043"/>
                </a:avLst>
              </a:prstGeom>
              <a:noFill/>
              <a:ln w="127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10" name="Group 13"/>
            <p:cNvGrpSpPr/>
            <p:nvPr/>
          </p:nvGrpSpPr>
          <p:grpSpPr>
            <a:xfrm>
              <a:off x="10472" y="8226"/>
              <a:ext cx="434" cy="419"/>
              <a:chOff x="1401682" y="3914446"/>
              <a:chExt cx="617689" cy="595678"/>
            </a:xfrm>
            <a:gradFill>
              <a:gsLst>
                <a:gs pos="0">
                  <a:srgbClr val="EE0502"/>
                </a:gs>
                <a:gs pos="100000">
                  <a:srgbClr val="F94308"/>
                </a:gs>
              </a:gsLst>
              <a:lin ang="8100000" scaled="0"/>
            </a:gradFill>
          </p:grpSpPr>
          <p:sp>
            <p:nvSpPr>
              <p:cNvPr id="12" name="图形 4" descr="原子 纯色填充"/>
              <p:cNvSpPr/>
              <p:nvPr>
                <p:custDataLst>
                  <p:tags r:id="rId56"/>
                </p:custDataLst>
              </p:nvPr>
            </p:nvSpPr>
            <p:spPr>
              <a:xfrm>
                <a:off x="1661842" y="4167609"/>
                <a:ext cx="92653" cy="89351"/>
              </a:xfrm>
              <a:custGeom>
                <a:avLst/>
                <a:gdLst>
                  <a:gd name="T0" fmla="*/ 11888 w 12803"/>
                  <a:gd name="T1" fmla="*/ 0 h 12345"/>
                  <a:gd name="T2" fmla="*/ 914 w 12803"/>
                  <a:gd name="T3" fmla="*/ 0 h 12345"/>
                  <a:gd name="T4" fmla="*/ 0 w 12803"/>
                  <a:gd name="T5" fmla="*/ 914 h 12345"/>
                  <a:gd name="T6" fmla="*/ 0 w 12803"/>
                  <a:gd name="T7" fmla="*/ 8687 h 12345"/>
                  <a:gd name="T8" fmla="*/ 914 w 12803"/>
                  <a:gd name="T9" fmla="*/ 9602 h 12345"/>
                  <a:gd name="T10" fmla="*/ 3201 w 12803"/>
                  <a:gd name="T11" fmla="*/ 9602 h 12345"/>
                  <a:gd name="T12" fmla="*/ 3201 w 12803"/>
                  <a:gd name="T13" fmla="*/ 12345 h 12345"/>
                  <a:gd name="T14" fmla="*/ 8230 w 12803"/>
                  <a:gd name="T15" fmla="*/ 9602 h 12345"/>
                  <a:gd name="T16" fmla="*/ 11888 w 12803"/>
                  <a:gd name="T17" fmla="*/ 9602 h 12345"/>
                  <a:gd name="T18" fmla="*/ 12803 w 12803"/>
                  <a:gd name="T19" fmla="*/ 8687 h 12345"/>
                  <a:gd name="T20" fmla="*/ 12803 w 12803"/>
                  <a:gd name="T21" fmla="*/ 914 h 12345"/>
                  <a:gd name="T22" fmla="*/ 11888 w 12803"/>
                  <a:gd name="T23" fmla="*/ 0 h 12345"/>
                  <a:gd name="T24" fmla="*/ 3201 w 12803"/>
                  <a:gd name="T25" fmla="*/ 5487 h 12345"/>
                  <a:gd name="T26" fmla="*/ 2286 w 12803"/>
                  <a:gd name="T27" fmla="*/ 4572 h 12345"/>
                  <a:gd name="T28" fmla="*/ 3201 w 12803"/>
                  <a:gd name="T29" fmla="*/ 3658 h 12345"/>
                  <a:gd name="T30" fmla="*/ 4115 w 12803"/>
                  <a:gd name="T31" fmla="*/ 4572 h 12345"/>
                  <a:gd name="T32" fmla="*/ 3201 w 12803"/>
                  <a:gd name="T33" fmla="*/ 5487 h 12345"/>
                  <a:gd name="T34" fmla="*/ 6401 w 12803"/>
                  <a:gd name="T35" fmla="*/ 5487 h 12345"/>
                  <a:gd name="T36" fmla="*/ 5487 w 12803"/>
                  <a:gd name="T37" fmla="*/ 4572 h 12345"/>
                  <a:gd name="T38" fmla="*/ 6401 w 12803"/>
                  <a:gd name="T39" fmla="*/ 3658 h 12345"/>
                  <a:gd name="T40" fmla="*/ 7316 w 12803"/>
                  <a:gd name="T41" fmla="*/ 4572 h 12345"/>
                  <a:gd name="T42" fmla="*/ 6401 w 12803"/>
                  <a:gd name="T43" fmla="*/ 5487 h 12345"/>
                  <a:gd name="T44" fmla="*/ 9602 w 12803"/>
                  <a:gd name="T45" fmla="*/ 5487 h 12345"/>
                  <a:gd name="T46" fmla="*/ 8687 w 12803"/>
                  <a:gd name="T47" fmla="*/ 4572 h 12345"/>
                  <a:gd name="T48" fmla="*/ 9602 w 12803"/>
                  <a:gd name="T49" fmla="*/ 3658 h 12345"/>
                  <a:gd name="T50" fmla="*/ 10516 w 12803"/>
                  <a:gd name="T51" fmla="*/ 4572 h 12345"/>
                  <a:gd name="T52" fmla="*/ 9602 w 12803"/>
                  <a:gd name="T53" fmla="*/ 5487 h 12345"/>
                  <a:gd name="T54" fmla="*/ 9602 w 12803"/>
                  <a:gd name="T55" fmla="*/ 5487 h 1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03" h="12345">
                    <a:moveTo>
                      <a:pt x="11888" y="0"/>
                    </a:moveTo>
                    <a:lnTo>
                      <a:pt x="914" y="0"/>
                    </a:lnTo>
                    <a:cubicBezTo>
                      <a:pt x="409" y="0"/>
                      <a:pt x="0" y="409"/>
                      <a:pt x="0" y="914"/>
                    </a:cubicBezTo>
                    <a:lnTo>
                      <a:pt x="0" y="8687"/>
                    </a:lnTo>
                    <a:cubicBezTo>
                      <a:pt x="0" y="9193"/>
                      <a:pt x="409" y="9602"/>
                      <a:pt x="914" y="9602"/>
                    </a:cubicBezTo>
                    <a:lnTo>
                      <a:pt x="3201" y="9602"/>
                    </a:lnTo>
                    <a:lnTo>
                      <a:pt x="3201" y="12345"/>
                    </a:lnTo>
                    <a:lnTo>
                      <a:pt x="8230" y="9602"/>
                    </a:lnTo>
                    <a:lnTo>
                      <a:pt x="11888" y="9602"/>
                    </a:lnTo>
                    <a:cubicBezTo>
                      <a:pt x="12393" y="9602"/>
                      <a:pt x="12803" y="9193"/>
                      <a:pt x="12803" y="8687"/>
                    </a:cubicBezTo>
                    <a:lnTo>
                      <a:pt x="12803" y="914"/>
                    </a:lnTo>
                    <a:cubicBezTo>
                      <a:pt x="12803" y="409"/>
                      <a:pt x="12393" y="0"/>
                      <a:pt x="11888" y="0"/>
                    </a:cubicBezTo>
                    <a:close/>
                    <a:moveTo>
                      <a:pt x="3201" y="5487"/>
                    </a:moveTo>
                    <a:cubicBezTo>
                      <a:pt x="2695" y="5487"/>
                      <a:pt x="2286" y="5077"/>
                      <a:pt x="2286" y="4572"/>
                    </a:cubicBezTo>
                    <a:cubicBezTo>
                      <a:pt x="2286" y="4067"/>
                      <a:pt x="2695" y="3658"/>
                      <a:pt x="3201" y="3658"/>
                    </a:cubicBezTo>
                    <a:cubicBezTo>
                      <a:pt x="3706" y="3658"/>
                      <a:pt x="4115" y="4067"/>
                      <a:pt x="4115" y="4572"/>
                    </a:cubicBezTo>
                    <a:cubicBezTo>
                      <a:pt x="4115" y="5077"/>
                      <a:pt x="3706" y="5487"/>
                      <a:pt x="3201" y="5487"/>
                    </a:cubicBezTo>
                    <a:close/>
                    <a:moveTo>
                      <a:pt x="6401" y="5487"/>
                    </a:moveTo>
                    <a:cubicBezTo>
                      <a:pt x="5896" y="5487"/>
                      <a:pt x="5487" y="5077"/>
                      <a:pt x="5487" y="4572"/>
                    </a:cubicBezTo>
                    <a:cubicBezTo>
                      <a:pt x="5487" y="4067"/>
                      <a:pt x="5896" y="3658"/>
                      <a:pt x="6401" y="3658"/>
                    </a:cubicBezTo>
                    <a:cubicBezTo>
                      <a:pt x="6907" y="3658"/>
                      <a:pt x="7316" y="4067"/>
                      <a:pt x="7316" y="4572"/>
                    </a:cubicBezTo>
                    <a:cubicBezTo>
                      <a:pt x="7316" y="5077"/>
                      <a:pt x="6907" y="5487"/>
                      <a:pt x="6401" y="5487"/>
                    </a:cubicBezTo>
                    <a:close/>
                    <a:moveTo>
                      <a:pt x="9602" y="5487"/>
                    </a:moveTo>
                    <a:cubicBezTo>
                      <a:pt x="9097" y="5487"/>
                      <a:pt x="8687" y="5077"/>
                      <a:pt x="8687" y="4572"/>
                    </a:cubicBezTo>
                    <a:cubicBezTo>
                      <a:pt x="8687" y="4067"/>
                      <a:pt x="9097" y="3658"/>
                      <a:pt x="9602" y="3658"/>
                    </a:cubicBezTo>
                    <a:cubicBezTo>
                      <a:pt x="10107" y="3658"/>
                      <a:pt x="10516" y="4067"/>
                      <a:pt x="10516" y="4572"/>
                    </a:cubicBezTo>
                    <a:cubicBezTo>
                      <a:pt x="10516" y="5077"/>
                      <a:pt x="10107" y="5487"/>
                      <a:pt x="9602" y="5487"/>
                    </a:cubicBezTo>
                    <a:close/>
                    <a:moveTo>
                      <a:pt x="9602" y="5487"/>
                    </a:moveTo>
                    <a:close/>
                  </a:path>
                </a:pathLst>
              </a:custGeom>
              <a:grpFill/>
              <a:ln w="764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65" name="图形 4" descr="原子 纯色填充"/>
              <p:cNvSpPr/>
              <p:nvPr>
                <p:custDataLst>
                  <p:tags r:id="rId57"/>
                </p:custDataLst>
              </p:nvPr>
            </p:nvSpPr>
            <p:spPr>
              <a:xfrm>
                <a:off x="1401682" y="3914446"/>
                <a:ext cx="617689" cy="595678"/>
              </a:xfrm>
              <a:custGeom>
                <a:avLst/>
                <a:gdLst>
                  <a:gd name="T0" fmla="*/ 11888 w 12803"/>
                  <a:gd name="T1" fmla="*/ 0 h 12345"/>
                  <a:gd name="T2" fmla="*/ 914 w 12803"/>
                  <a:gd name="T3" fmla="*/ 0 h 12345"/>
                  <a:gd name="T4" fmla="*/ 0 w 12803"/>
                  <a:gd name="T5" fmla="*/ 914 h 12345"/>
                  <a:gd name="T6" fmla="*/ 0 w 12803"/>
                  <a:gd name="T7" fmla="*/ 8687 h 12345"/>
                  <a:gd name="T8" fmla="*/ 914 w 12803"/>
                  <a:gd name="T9" fmla="*/ 9602 h 12345"/>
                  <a:gd name="T10" fmla="*/ 3201 w 12803"/>
                  <a:gd name="T11" fmla="*/ 9602 h 12345"/>
                  <a:gd name="T12" fmla="*/ 3201 w 12803"/>
                  <a:gd name="T13" fmla="*/ 12345 h 12345"/>
                  <a:gd name="T14" fmla="*/ 8230 w 12803"/>
                  <a:gd name="T15" fmla="*/ 9602 h 12345"/>
                  <a:gd name="T16" fmla="*/ 11888 w 12803"/>
                  <a:gd name="T17" fmla="*/ 9602 h 12345"/>
                  <a:gd name="T18" fmla="*/ 12803 w 12803"/>
                  <a:gd name="T19" fmla="*/ 8687 h 12345"/>
                  <a:gd name="T20" fmla="*/ 12803 w 12803"/>
                  <a:gd name="T21" fmla="*/ 914 h 12345"/>
                  <a:gd name="T22" fmla="*/ 11888 w 12803"/>
                  <a:gd name="T23" fmla="*/ 0 h 12345"/>
                  <a:gd name="T24" fmla="*/ 3201 w 12803"/>
                  <a:gd name="T25" fmla="*/ 5487 h 12345"/>
                  <a:gd name="T26" fmla="*/ 2286 w 12803"/>
                  <a:gd name="T27" fmla="*/ 4572 h 12345"/>
                  <a:gd name="T28" fmla="*/ 3201 w 12803"/>
                  <a:gd name="T29" fmla="*/ 3658 h 12345"/>
                  <a:gd name="T30" fmla="*/ 4115 w 12803"/>
                  <a:gd name="T31" fmla="*/ 4572 h 12345"/>
                  <a:gd name="T32" fmla="*/ 3201 w 12803"/>
                  <a:gd name="T33" fmla="*/ 5487 h 12345"/>
                  <a:gd name="T34" fmla="*/ 6401 w 12803"/>
                  <a:gd name="T35" fmla="*/ 5487 h 12345"/>
                  <a:gd name="T36" fmla="*/ 5487 w 12803"/>
                  <a:gd name="T37" fmla="*/ 4572 h 12345"/>
                  <a:gd name="T38" fmla="*/ 6401 w 12803"/>
                  <a:gd name="T39" fmla="*/ 3658 h 12345"/>
                  <a:gd name="T40" fmla="*/ 7316 w 12803"/>
                  <a:gd name="T41" fmla="*/ 4572 h 12345"/>
                  <a:gd name="T42" fmla="*/ 6401 w 12803"/>
                  <a:gd name="T43" fmla="*/ 5487 h 12345"/>
                  <a:gd name="T44" fmla="*/ 9602 w 12803"/>
                  <a:gd name="T45" fmla="*/ 5487 h 12345"/>
                  <a:gd name="T46" fmla="*/ 8687 w 12803"/>
                  <a:gd name="T47" fmla="*/ 4572 h 12345"/>
                  <a:gd name="T48" fmla="*/ 9602 w 12803"/>
                  <a:gd name="T49" fmla="*/ 3658 h 12345"/>
                  <a:gd name="T50" fmla="*/ 10516 w 12803"/>
                  <a:gd name="T51" fmla="*/ 4572 h 12345"/>
                  <a:gd name="T52" fmla="*/ 9602 w 12803"/>
                  <a:gd name="T53" fmla="*/ 5487 h 12345"/>
                  <a:gd name="T54" fmla="*/ 9602 w 12803"/>
                  <a:gd name="T55" fmla="*/ 5487 h 1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03" h="12345">
                    <a:moveTo>
                      <a:pt x="11888" y="0"/>
                    </a:moveTo>
                    <a:lnTo>
                      <a:pt x="914" y="0"/>
                    </a:lnTo>
                    <a:cubicBezTo>
                      <a:pt x="409" y="0"/>
                      <a:pt x="0" y="409"/>
                      <a:pt x="0" y="914"/>
                    </a:cubicBezTo>
                    <a:lnTo>
                      <a:pt x="0" y="8687"/>
                    </a:lnTo>
                    <a:cubicBezTo>
                      <a:pt x="0" y="9193"/>
                      <a:pt x="409" y="9602"/>
                      <a:pt x="914" y="9602"/>
                    </a:cubicBezTo>
                    <a:lnTo>
                      <a:pt x="3201" y="9602"/>
                    </a:lnTo>
                    <a:lnTo>
                      <a:pt x="3201" y="12345"/>
                    </a:lnTo>
                    <a:lnTo>
                      <a:pt x="8230" y="9602"/>
                    </a:lnTo>
                    <a:lnTo>
                      <a:pt x="11888" y="9602"/>
                    </a:lnTo>
                    <a:cubicBezTo>
                      <a:pt x="12393" y="9602"/>
                      <a:pt x="12803" y="9193"/>
                      <a:pt x="12803" y="8687"/>
                    </a:cubicBezTo>
                    <a:lnTo>
                      <a:pt x="12803" y="914"/>
                    </a:lnTo>
                    <a:cubicBezTo>
                      <a:pt x="12803" y="409"/>
                      <a:pt x="12393" y="0"/>
                      <a:pt x="11888" y="0"/>
                    </a:cubicBezTo>
                    <a:close/>
                    <a:moveTo>
                      <a:pt x="3201" y="5487"/>
                    </a:moveTo>
                    <a:cubicBezTo>
                      <a:pt x="2695" y="5487"/>
                      <a:pt x="2286" y="5077"/>
                      <a:pt x="2286" y="4572"/>
                    </a:cubicBezTo>
                    <a:cubicBezTo>
                      <a:pt x="2286" y="4067"/>
                      <a:pt x="2695" y="3658"/>
                      <a:pt x="3201" y="3658"/>
                    </a:cubicBezTo>
                    <a:cubicBezTo>
                      <a:pt x="3706" y="3658"/>
                      <a:pt x="4115" y="4067"/>
                      <a:pt x="4115" y="4572"/>
                    </a:cubicBezTo>
                    <a:cubicBezTo>
                      <a:pt x="4115" y="5077"/>
                      <a:pt x="3706" y="5487"/>
                      <a:pt x="3201" y="5487"/>
                    </a:cubicBezTo>
                    <a:close/>
                    <a:moveTo>
                      <a:pt x="6401" y="5487"/>
                    </a:moveTo>
                    <a:cubicBezTo>
                      <a:pt x="5896" y="5487"/>
                      <a:pt x="5487" y="5077"/>
                      <a:pt x="5487" y="4572"/>
                    </a:cubicBezTo>
                    <a:cubicBezTo>
                      <a:pt x="5487" y="4067"/>
                      <a:pt x="5896" y="3658"/>
                      <a:pt x="6401" y="3658"/>
                    </a:cubicBezTo>
                    <a:cubicBezTo>
                      <a:pt x="6907" y="3658"/>
                      <a:pt x="7316" y="4067"/>
                      <a:pt x="7316" y="4572"/>
                    </a:cubicBezTo>
                    <a:cubicBezTo>
                      <a:pt x="7316" y="5077"/>
                      <a:pt x="6907" y="5487"/>
                      <a:pt x="6401" y="5487"/>
                    </a:cubicBezTo>
                    <a:close/>
                    <a:moveTo>
                      <a:pt x="9602" y="5487"/>
                    </a:moveTo>
                    <a:cubicBezTo>
                      <a:pt x="9097" y="5487"/>
                      <a:pt x="8687" y="5077"/>
                      <a:pt x="8687" y="4572"/>
                    </a:cubicBezTo>
                    <a:cubicBezTo>
                      <a:pt x="8687" y="4067"/>
                      <a:pt x="9097" y="3658"/>
                      <a:pt x="9602" y="3658"/>
                    </a:cubicBezTo>
                    <a:cubicBezTo>
                      <a:pt x="10107" y="3658"/>
                      <a:pt x="10516" y="4067"/>
                      <a:pt x="10516" y="4572"/>
                    </a:cubicBezTo>
                    <a:cubicBezTo>
                      <a:pt x="10516" y="5077"/>
                      <a:pt x="10107" y="5487"/>
                      <a:pt x="9602" y="5487"/>
                    </a:cubicBezTo>
                    <a:close/>
                    <a:moveTo>
                      <a:pt x="9602" y="5487"/>
                    </a:moveTo>
                    <a:close/>
                  </a:path>
                </a:pathLst>
              </a:custGeom>
              <a:gradFill>
                <a:gsLst>
                  <a:gs pos="0">
                    <a:srgbClr val="054FBF"/>
                  </a:gs>
                  <a:gs pos="100000">
                    <a:srgbClr val="4C8EFA"/>
                  </a:gs>
                </a:gsLst>
                <a:lin ang="14640000" scaled="0"/>
              </a:gradFill>
              <a:ln w="764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1199515" y="4552950"/>
            <a:ext cx="2059940" cy="542290"/>
            <a:chOff x="5875" y="8039"/>
            <a:chExt cx="3244" cy="854"/>
          </a:xfrm>
        </p:grpSpPr>
        <p:grpSp>
          <p:nvGrpSpPr>
            <p:cNvPr id="67" name="组合 66"/>
            <p:cNvGrpSpPr/>
            <p:nvPr/>
          </p:nvGrpSpPr>
          <p:grpSpPr>
            <a:xfrm>
              <a:off x="5875" y="8039"/>
              <a:ext cx="3244" cy="854"/>
              <a:chOff x="5539" y="7039"/>
              <a:chExt cx="3244" cy="854"/>
            </a:xfrm>
          </p:grpSpPr>
          <p:sp>
            <p:nvSpPr>
              <p:cNvPr id="69" name="文本框 68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6086" y="7039"/>
                <a:ext cx="2477" cy="854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rgbClr val="A0DD6D"/>
                    </a:solidFill>
                    <a:latin typeface="+mj-ea"/>
                    <a:ea typeface="+mj-ea"/>
                  </a:defRPr>
                </a:lvl1pPr>
              </a:lstStyle>
              <a:p>
                <a:pPr algn="r"/>
                <a:r>
                  <a:rPr lang="zh-CN" alt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" panose="00020600040101010101" charset="-122"/>
                    <a:sym typeface="+mn-ea"/>
                  </a:rPr>
                  <a:t>主讲人：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70" name="圆角矩形 69"/>
              <p:cNvSpPr/>
              <p:nvPr>
                <p:custDataLst>
                  <p:tags r:id="rId59"/>
                </p:custDataLst>
              </p:nvPr>
            </p:nvSpPr>
            <p:spPr>
              <a:xfrm>
                <a:off x="5539" y="7040"/>
                <a:ext cx="3244" cy="851"/>
              </a:xfrm>
              <a:prstGeom prst="roundRect">
                <a:avLst>
                  <a:gd name="adj" fmla="val 11515"/>
                </a:avLst>
              </a:prstGeom>
              <a:noFill/>
              <a:ln w="127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>
                    <a:solidFill>
                      <a:srgbClr val="F21419"/>
                    </a:solidFill>
                  </a:ln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71" name="任意多边形 109"/>
            <p:cNvSpPr/>
            <p:nvPr>
              <p:custDataLst>
                <p:tags r:id="rId60"/>
              </p:custDataLst>
            </p:nvPr>
          </p:nvSpPr>
          <p:spPr>
            <a:xfrm>
              <a:off x="5875" y="8208"/>
              <a:ext cx="547" cy="418"/>
            </a:xfrm>
            <a:custGeom>
              <a:avLst/>
              <a:gdLst>
                <a:gd name="adj" fmla="val 16667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01" h="4907">
                  <a:moveTo>
                    <a:pt x="4624" y="4357"/>
                  </a:moveTo>
                  <a:lnTo>
                    <a:pt x="4624" y="4797"/>
                  </a:lnTo>
                  <a:lnTo>
                    <a:pt x="4624" y="4800"/>
                  </a:lnTo>
                  <a:lnTo>
                    <a:pt x="4624" y="4803"/>
                  </a:lnTo>
                  <a:cubicBezTo>
                    <a:pt x="4625" y="4862"/>
                    <a:pt x="4561" y="4908"/>
                    <a:pt x="4519" y="4907"/>
                  </a:cubicBezTo>
                  <a:lnTo>
                    <a:pt x="4516" y="4907"/>
                  </a:lnTo>
                  <a:lnTo>
                    <a:pt x="4514" y="4907"/>
                  </a:lnTo>
                  <a:lnTo>
                    <a:pt x="3180" y="4907"/>
                  </a:lnTo>
                  <a:lnTo>
                    <a:pt x="3180" y="3567"/>
                  </a:lnTo>
                  <a:lnTo>
                    <a:pt x="2380" y="3567"/>
                  </a:lnTo>
                  <a:lnTo>
                    <a:pt x="2380" y="4907"/>
                  </a:lnTo>
                  <a:lnTo>
                    <a:pt x="1049" y="4907"/>
                  </a:lnTo>
                  <a:lnTo>
                    <a:pt x="1046" y="4907"/>
                  </a:lnTo>
                  <a:lnTo>
                    <a:pt x="1043" y="4907"/>
                  </a:lnTo>
                  <a:cubicBezTo>
                    <a:pt x="984" y="4908"/>
                    <a:pt x="937" y="4844"/>
                    <a:pt x="939" y="4802"/>
                  </a:cubicBezTo>
                  <a:lnTo>
                    <a:pt x="939" y="4799"/>
                  </a:lnTo>
                  <a:lnTo>
                    <a:pt x="939" y="4797"/>
                  </a:lnTo>
                  <a:lnTo>
                    <a:pt x="939" y="2817"/>
                  </a:lnTo>
                  <a:lnTo>
                    <a:pt x="2781" y="1217"/>
                  </a:lnTo>
                  <a:lnTo>
                    <a:pt x="4624" y="2817"/>
                  </a:lnTo>
                  <a:lnTo>
                    <a:pt x="4624" y="4357"/>
                  </a:lnTo>
                  <a:close/>
                  <a:moveTo>
                    <a:pt x="4230" y="825"/>
                  </a:moveTo>
                  <a:cubicBezTo>
                    <a:pt x="4228" y="770"/>
                    <a:pt x="4279" y="726"/>
                    <a:pt x="4328" y="727"/>
                  </a:cubicBezTo>
                  <a:lnTo>
                    <a:pt x="4721" y="727"/>
                  </a:lnTo>
                  <a:cubicBezTo>
                    <a:pt x="4777" y="725"/>
                    <a:pt x="4821" y="776"/>
                    <a:pt x="4820" y="825"/>
                  </a:cubicBezTo>
                  <a:lnTo>
                    <a:pt x="4820" y="1678"/>
                  </a:lnTo>
                  <a:lnTo>
                    <a:pt x="5568" y="2352"/>
                  </a:lnTo>
                  <a:cubicBezTo>
                    <a:pt x="5593" y="2370"/>
                    <a:pt x="5602" y="2403"/>
                    <a:pt x="5601" y="2427"/>
                  </a:cubicBezTo>
                  <a:cubicBezTo>
                    <a:pt x="5602" y="2454"/>
                    <a:pt x="5589" y="2483"/>
                    <a:pt x="5577" y="2494"/>
                  </a:cubicBezTo>
                  <a:lnTo>
                    <a:pt x="5576" y="2495"/>
                  </a:lnTo>
                  <a:lnTo>
                    <a:pt x="5304" y="2798"/>
                  </a:lnTo>
                  <a:cubicBezTo>
                    <a:pt x="5286" y="2822"/>
                    <a:pt x="5252" y="2831"/>
                    <a:pt x="5229" y="2831"/>
                  </a:cubicBezTo>
                  <a:cubicBezTo>
                    <a:pt x="5202" y="2831"/>
                    <a:pt x="5173" y="2819"/>
                    <a:pt x="5162" y="2807"/>
                  </a:cubicBezTo>
                  <a:lnTo>
                    <a:pt x="5160" y="2805"/>
                  </a:lnTo>
                  <a:lnTo>
                    <a:pt x="2801" y="681"/>
                  </a:lnTo>
                  <a:lnTo>
                    <a:pt x="441" y="2805"/>
                  </a:lnTo>
                  <a:cubicBezTo>
                    <a:pt x="424" y="2824"/>
                    <a:pt x="394" y="2832"/>
                    <a:pt x="374" y="2831"/>
                  </a:cubicBezTo>
                  <a:cubicBezTo>
                    <a:pt x="347" y="2832"/>
                    <a:pt x="318" y="2818"/>
                    <a:pt x="305" y="2805"/>
                  </a:cubicBezTo>
                  <a:lnTo>
                    <a:pt x="303" y="2803"/>
                  </a:lnTo>
                  <a:lnTo>
                    <a:pt x="302" y="2801"/>
                  </a:lnTo>
                  <a:lnTo>
                    <a:pt x="300" y="2800"/>
                  </a:lnTo>
                  <a:lnTo>
                    <a:pt x="298" y="2798"/>
                  </a:lnTo>
                  <a:lnTo>
                    <a:pt x="26" y="2495"/>
                  </a:lnTo>
                  <a:cubicBezTo>
                    <a:pt x="7" y="2478"/>
                    <a:pt x="-1" y="2447"/>
                    <a:pt x="0" y="2428"/>
                  </a:cubicBezTo>
                  <a:cubicBezTo>
                    <a:pt x="-1" y="2401"/>
                    <a:pt x="13" y="2372"/>
                    <a:pt x="26" y="2359"/>
                  </a:cubicBezTo>
                  <a:lnTo>
                    <a:pt x="28" y="2357"/>
                  </a:lnTo>
                  <a:lnTo>
                    <a:pt x="29" y="2356"/>
                  </a:lnTo>
                  <a:lnTo>
                    <a:pt x="31" y="2354"/>
                  </a:lnTo>
                  <a:lnTo>
                    <a:pt x="33" y="2352"/>
                  </a:lnTo>
                  <a:lnTo>
                    <a:pt x="2140" y="455"/>
                  </a:lnTo>
                  <a:lnTo>
                    <a:pt x="2463" y="132"/>
                  </a:lnTo>
                  <a:cubicBezTo>
                    <a:pt x="2542" y="36"/>
                    <a:pt x="2687" y="-3"/>
                    <a:pt x="2783" y="0"/>
                  </a:cubicBezTo>
                  <a:cubicBezTo>
                    <a:pt x="2908" y="-4"/>
                    <a:pt x="3046" y="60"/>
                    <a:pt x="3103" y="124"/>
                  </a:cubicBezTo>
                  <a:lnTo>
                    <a:pt x="3110" y="132"/>
                  </a:lnTo>
                  <a:lnTo>
                    <a:pt x="3175" y="197"/>
                  </a:lnTo>
                  <a:lnTo>
                    <a:pt x="4230" y="1147"/>
                  </a:lnTo>
                  <a:lnTo>
                    <a:pt x="4230" y="825"/>
                  </a:lnTo>
                  <a:close/>
                </a:path>
              </a:pathLst>
            </a:custGeom>
            <a:gradFill>
              <a:gsLst>
                <a:gs pos="0">
                  <a:srgbClr val="054FBF"/>
                </a:gs>
                <a:gs pos="100000">
                  <a:srgbClr val="4C8EFA"/>
                </a:gs>
              </a:gsLst>
              <a:lin ang="146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pic>
        <p:nvPicPr>
          <p:cNvPr id="79" name="图片 78" descr="51miz-E916014-BC440285"/>
          <p:cNvPicPr>
            <a:picLocks noChangeAspect="1"/>
          </p:cNvPicPr>
          <p:nvPr/>
        </p:nvPicPr>
        <p:blipFill>
          <a:blip r:embed="rId61">
            <a:lum bright="12000"/>
          </a:blip>
          <a:stretch>
            <a:fillRect/>
          </a:stretch>
        </p:blipFill>
        <p:spPr>
          <a:xfrm>
            <a:off x="916305" y="2538095"/>
            <a:ext cx="950595" cy="845820"/>
          </a:xfrm>
          <a:prstGeom prst="rect">
            <a:avLst/>
          </a:prstGeom>
          <a:effectLst>
            <a:outerShdw blurRad="25400" dist="12700" dir="5400000" algn="t" rotWithShape="0">
              <a:srgbClr val="0443A2">
                <a:alpha val="70000"/>
              </a:srgbClr>
            </a:outerShdw>
          </a:effectLst>
        </p:spPr>
      </p:pic>
      <p:grpSp>
        <p:nvGrpSpPr>
          <p:cNvPr id="91" name="组合 90"/>
          <p:cNvGrpSpPr/>
          <p:nvPr/>
        </p:nvGrpSpPr>
        <p:grpSpPr>
          <a:xfrm>
            <a:off x="10672445" y="346710"/>
            <a:ext cx="1108075" cy="193040"/>
            <a:chOff x="16564" y="564"/>
            <a:chExt cx="1952" cy="340"/>
          </a:xfrm>
        </p:grpSpPr>
        <p:grpSp>
          <p:nvGrpSpPr>
            <p:cNvPr id="81" name="组合 80"/>
            <p:cNvGrpSpPr/>
            <p:nvPr/>
          </p:nvGrpSpPr>
          <p:grpSpPr>
            <a:xfrm>
              <a:off x="16564" y="564"/>
              <a:ext cx="972" cy="340"/>
              <a:chOff x="16722" y="9359"/>
              <a:chExt cx="972" cy="340"/>
            </a:xfr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p:grpSpPr>
          <p:sp>
            <p:nvSpPr>
              <p:cNvPr id="82" name="燕尾形 81"/>
              <p:cNvSpPr/>
              <p:nvPr>
                <p:custDataLst>
                  <p:tags r:id="rId62"/>
                </p:custDataLst>
              </p:nvPr>
            </p:nvSpPr>
            <p:spPr>
              <a:xfrm>
                <a:off x="17194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3" name="燕尾形 82"/>
              <p:cNvSpPr/>
              <p:nvPr>
                <p:custDataLst>
                  <p:tags r:id="rId63"/>
                </p:custDataLst>
              </p:nvPr>
            </p:nvSpPr>
            <p:spPr>
              <a:xfrm>
                <a:off x="17430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4" name="燕尾形 83"/>
              <p:cNvSpPr/>
              <p:nvPr>
                <p:custDataLst>
                  <p:tags r:id="rId64"/>
                </p:custDataLst>
              </p:nvPr>
            </p:nvSpPr>
            <p:spPr>
              <a:xfrm>
                <a:off x="16722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5" name="燕尾形 84"/>
              <p:cNvSpPr/>
              <p:nvPr>
                <p:custDataLst>
                  <p:tags r:id="rId65"/>
                </p:custDataLst>
              </p:nvPr>
            </p:nvSpPr>
            <p:spPr>
              <a:xfrm>
                <a:off x="16958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17544" y="564"/>
              <a:ext cx="972" cy="340"/>
              <a:chOff x="16722" y="9359"/>
              <a:chExt cx="972" cy="340"/>
            </a:xfr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p:grpSpPr>
          <p:sp>
            <p:nvSpPr>
              <p:cNvPr id="87" name="燕尾形 86"/>
              <p:cNvSpPr/>
              <p:nvPr>
                <p:custDataLst>
                  <p:tags r:id="rId66"/>
                </p:custDataLst>
              </p:nvPr>
            </p:nvSpPr>
            <p:spPr>
              <a:xfrm>
                <a:off x="17194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8" name="燕尾形 87"/>
              <p:cNvSpPr/>
              <p:nvPr>
                <p:custDataLst>
                  <p:tags r:id="rId67"/>
                </p:custDataLst>
              </p:nvPr>
            </p:nvSpPr>
            <p:spPr>
              <a:xfrm>
                <a:off x="17430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89" name="燕尾形 88"/>
              <p:cNvSpPr/>
              <p:nvPr>
                <p:custDataLst>
                  <p:tags r:id="rId68"/>
                </p:custDataLst>
              </p:nvPr>
            </p:nvSpPr>
            <p:spPr>
              <a:xfrm>
                <a:off x="16722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90" name="燕尾形 89"/>
              <p:cNvSpPr/>
              <p:nvPr>
                <p:custDataLst>
                  <p:tags r:id="rId69"/>
                </p:custDataLst>
              </p:nvPr>
            </p:nvSpPr>
            <p:spPr>
              <a:xfrm>
                <a:off x="16958" y="9359"/>
                <a:ext cx="264" cy="34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3" grpId="0"/>
      <p:bldP spid="64" grpId="0"/>
      <p:bldP spid="9" grpId="0"/>
      <p:bldP spid="11" grpId="0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 descr="03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t="12978" r="29589" b="16467"/>
          <a:stretch>
            <a:fillRect/>
          </a:stretch>
        </p:blipFill>
        <p:spPr>
          <a:xfrm flipH="1">
            <a:off x="0" y="0"/>
            <a:ext cx="12236450" cy="68757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-15240" y="635"/>
            <a:ext cx="12251690" cy="6875145"/>
          </a:xfrm>
          <a:prstGeom prst="rect">
            <a:avLst/>
          </a:prstGeom>
          <a:gradFill>
            <a:gsLst>
              <a:gs pos="20000">
                <a:schemeClr val="bg1">
                  <a:alpha val="0"/>
                </a:schemeClr>
              </a:gs>
              <a:gs pos="95000">
                <a:srgbClr val="4C8EF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00205" y="0"/>
            <a:ext cx="45720" cy="6858000"/>
            <a:chOff x="716" y="0"/>
            <a:chExt cx="72" cy="10800"/>
          </a:xfrm>
        </p:grpSpPr>
        <p:cxnSp>
          <p:nvCxnSpPr>
            <p:cNvPr id="74" name="直接连接符 73"/>
            <p:cNvCxnSpPr/>
            <p:nvPr>
              <p:custDataLst>
                <p:tags r:id="rId2"/>
              </p:custDataLst>
            </p:nvPr>
          </p:nvCxnSpPr>
          <p:spPr>
            <a:xfrm>
              <a:off x="752" y="0"/>
              <a:ext cx="0" cy="10800"/>
            </a:xfrm>
            <a:prstGeom prst="line">
              <a:avLst/>
            </a:prstGeom>
            <a:ln w="12700" cap="rnd">
              <a:solidFill>
                <a:schemeClr val="bg1">
                  <a:alpha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716" y="262"/>
              <a:ext cx="72" cy="94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latin typeface="+mj-lt"/>
                <a:cs typeface="阿里巴巴普惠体" panose="0002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629660" y="2023745"/>
            <a:ext cx="769556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9600" dirty="0">
                <a:ln w="25400">
                  <a:noFill/>
                </a:ln>
                <a:solidFill>
                  <a:srgbClr val="4C8EFA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木箱里的黄金</a:t>
            </a:r>
            <a:endParaRPr lang="zh-CN" altLang="en-US" sz="9600" dirty="0">
              <a:ln w="25400">
                <a:noFill/>
              </a:ln>
              <a:solidFill>
                <a:srgbClr val="4C8EFA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4885" y="1951355"/>
            <a:ext cx="781240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25400" dir="5400000" algn="t" rotWithShape="0">
                    <a:srgbClr val="0443A2">
                      <a:alpha val="10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rPr>
              <a:t>木箱里的黄金</a:t>
            </a:r>
            <a:endParaRPr lang="zh-CN" altLang="en-US" sz="9600" dirty="0">
              <a:solidFill>
                <a:schemeClr val="bg1"/>
              </a:solidFill>
              <a:effectLst>
                <a:outerShdw blurRad="38100" dist="25400" dir="5400000" algn="t" rotWithShape="0">
                  <a:srgbClr val="0443A2">
                    <a:alpha val="10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3" name="任意多边形: 形状 9"/>
          <p:cNvSpPr/>
          <p:nvPr userDrawn="1"/>
        </p:nvSpPr>
        <p:spPr>
          <a:xfrm rot="5400000">
            <a:off x="363916" y="5257439"/>
            <a:ext cx="660800" cy="1419490"/>
          </a:xfrm>
          <a:custGeom>
            <a:avLst/>
            <a:gdLst>
              <a:gd name="connsiteX0" fmla="*/ 560545 w 585786"/>
              <a:gd name="connsiteY0" fmla="*/ 1207865 h 1258348"/>
              <a:gd name="connsiteX1" fmla="*/ 585786 w 585786"/>
              <a:gd name="connsiteY1" fmla="*/ 1233106 h 1258348"/>
              <a:gd name="connsiteX2" fmla="*/ 560545 w 585786"/>
              <a:gd name="connsiteY2" fmla="*/ 1258348 h 1258348"/>
              <a:gd name="connsiteX3" fmla="*/ 535304 w 585786"/>
              <a:gd name="connsiteY3" fmla="*/ 1233106 h 1258348"/>
              <a:gd name="connsiteX4" fmla="*/ 560545 w 585786"/>
              <a:gd name="connsiteY4" fmla="*/ 1207865 h 1258348"/>
              <a:gd name="connsiteX5" fmla="*/ 426719 w 585786"/>
              <a:gd name="connsiteY5" fmla="*/ 1207865 h 1258348"/>
              <a:gd name="connsiteX6" fmla="*/ 451960 w 585786"/>
              <a:gd name="connsiteY6" fmla="*/ 1233106 h 1258348"/>
              <a:gd name="connsiteX7" fmla="*/ 426719 w 585786"/>
              <a:gd name="connsiteY7" fmla="*/ 1258348 h 1258348"/>
              <a:gd name="connsiteX8" fmla="*/ 401478 w 585786"/>
              <a:gd name="connsiteY8" fmla="*/ 1233106 h 1258348"/>
              <a:gd name="connsiteX9" fmla="*/ 426719 w 585786"/>
              <a:gd name="connsiteY9" fmla="*/ 1207865 h 1258348"/>
              <a:gd name="connsiteX10" fmla="*/ 292893 w 585786"/>
              <a:gd name="connsiteY10" fmla="*/ 1207865 h 1258348"/>
              <a:gd name="connsiteX11" fmla="*/ 318135 w 585786"/>
              <a:gd name="connsiteY11" fmla="*/ 1233106 h 1258348"/>
              <a:gd name="connsiteX12" fmla="*/ 292893 w 585786"/>
              <a:gd name="connsiteY12" fmla="*/ 1258348 h 1258348"/>
              <a:gd name="connsiteX13" fmla="*/ 267652 w 585786"/>
              <a:gd name="connsiteY13" fmla="*/ 1233106 h 1258348"/>
              <a:gd name="connsiteX14" fmla="*/ 292893 w 585786"/>
              <a:gd name="connsiteY14" fmla="*/ 1207865 h 1258348"/>
              <a:gd name="connsiteX15" fmla="*/ 159067 w 585786"/>
              <a:gd name="connsiteY15" fmla="*/ 1207865 h 1258348"/>
              <a:gd name="connsiteX16" fmla="*/ 184309 w 585786"/>
              <a:gd name="connsiteY16" fmla="*/ 1233106 h 1258348"/>
              <a:gd name="connsiteX17" fmla="*/ 159067 w 585786"/>
              <a:gd name="connsiteY17" fmla="*/ 1258348 h 1258348"/>
              <a:gd name="connsiteX18" fmla="*/ 133826 w 585786"/>
              <a:gd name="connsiteY18" fmla="*/ 1233106 h 1258348"/>
              <a:gd name="connsiteX19" fmla="*/ 159067 w 585786"/>
              <a:gd name="connsiteY19" fmla="*/ 1207865 h 1258348"/>
              <a:gd name="connsiteX20" fmla="*/ 25241 w 585786"/>
              <a:gd name="connsiteY20" fmla="*/ 1207865 h 1258348"/>
              <a:gd name="connsiteX21" fmla="*/ 50483 w 585786"/>
              <a:gd name="connsiteY21" fmla="*/ 1233106 h 1258348"/>
              <a:gd name="connsiteX22" fmla="*/ 25241 w 585786"/>
              <a:gd name="connsiteY22" fmla="*/ 1258348 h 1258348"/>
              <a:gd name="connsiteX23" fmla="*/ 0 w 585786"/>
              <a:gd name="connsiteY23" fmla="*/ 1233106 h 1258348"/>
              <a:gd name="connsiteX24" fmla="*/ 25241 w 585786"/>
              <a:gd name="connsiteY24" fmla="*/ 1207865 h 1258348"/>
              <a:gd name="connsiteX25" fmla="*/ 426719 w 585786"/>
              <a:gd name="connsiteY25" fmla="*/ 1073753 h 1258348"/>
              <a:gd name="connsiteX26" fmla="*/ 451961 w 585786"/>
              <a:gd name="connsiteY26" fmla="*/ 1098994 h 1258348"/>
              <a:gd name="connsiteX27" fmla="*/ 426719 w 585786"/>
              <a:gd name="connsiteY27" fmla="*/ 1124236 h 1258348"/>
              <a:gd name="connsiteX28" fmla="*/ 401478 w 585786"/>
              <a:gd name="connsiteY28" fmla="*/ 1098994 h 1258348"/>
              <a:gd name="connsiteX29" fmla="*/ 426719 w 585786"/>
              <a:gd name="connsiteY29" fmla="*/ 1073753 h 1258348"/>
              <a:gd name="connsiteX30" fmla="*/ 292893 w 585786"/>
              <a:gd name="connsiteY30" fmla="*/ 1073753 h 1258348"/>
              <a:gd name="connsiteX31" fmla="*/ 318135 w 585786"/>
              <a:gd name="connsiteY31" fmla="*/ 1098994 h 1258348"/>
              <a:gd name="connsiteX32" fmla="*/ 292893 w 585786"/>
              <a:gd name="connsiteY32" fmla="*/ 1124236 h 1258348"/>
              <a:gd name="connsiteX33" fmla="*/ 267652 w 585786"/>
              <a:gd name="connsiteY33" fmla="*/ 1098994 h 1258348"/>
              <a:gd name="connsiteX34" fmla="*/ 292893 w 585786"/>
              <a:gd name="connsiteY34" fmla="*/ 1073753 h 1258348"/>
              <a:gd name="connsiteX35" fmla="*/ 159067 w 585786"/>
              <a:gd name="connsiteY35" fmla="*/ 1073753 h 1258348"/>
              <a:gd name="connsiteX36" fmla="*/ 184309 w 585786"/>
              <a:gd name="connsiteY36" fmla="*/ 1098994 h 1258348"/>
              <a:gd name="connsiteX37" fmla="*/ 159067 w 585786"/>
              <a:gd name="connsiteY37" fmla="*/ 1124236 h 1258348"/>
              <a:gd name="connsiteX38" fmla="*/ 133826 w 585786"/>
              <a:gd name="connsiteY38" fmla="*/ 1098994 h 1258348"/>
              <a:gd name="connsiteX39" fmla="*/ 159067 w 585786"/>
              <a:gd name="connsiteY39" fmla="*/ 1073753 h 1258348"/>
              <a:gd name="connsiteX40" fmla="*/ 25241 w 585786"/>
              <a:gd name="connsiteY40" fmla="*/ 1073753 h 1258348"/>
              <a:gd name="connsiteX41" fmla="*/ 50483 w 585786"/>
              <a:gd name="connsiteY41" fmla="*/ 1098994 h 1258348"/>
              <a:gd name="connsiteX42" fmla="*/ 25241 w 585786"/>
              <a:gd name="connsiteY42" fmla="*/ 1124236 h 1258348"/>
              <a:gd name="connsiteX43" fmla="*/ 0 w 585786"/>
              <a:gd name="connsiteY43" fmla="*/ 1098994 h 1258348"/>
              <a:gd name="connsiteX44" fmla="*/ 25241 w 585786"/>
              <a:gd name="connsiteY44" fmla="*/ 1073753 h 1258348"/>
              <a:gd name="connsiteX45" fmla="*/ 560545 w 585786"/>
              <a:gd name="connsiteY45" fmla="*/ 1073658 h 1258348"/>
              <a:gd name="connsiteX46" fmla="*/ 585786 w 585786"/>
              <a:gd name="connsiteY46" fmla="*/ 1098899 h 1258348"/>
              <a:gd name="connsiteX47" fmla="*/ 560545 w 585786"/>
              <a:gd name="connsiteY47" fmla="*/ 1124141 h 1258348"/>
              <a:gd name="connsiteX48" fmla="*/ 535304 w 585786"/>
              <a:gd name="connsiteY48" fmla="*/ 1098899 h 1258348"/>
              <a:gd name="connsiteX49" fmla="*/ 560545 w 585786"/>
              <a:gd name="connsiteY49" fmla="*/ 1073658 h 1258348"/>
              <a:gd name="connsiteX50" fmla="*/ 560545 w 585786"/>
              <a:gd name="connsiteY50" fmla="*/ 939451 h 1258348"/>
              <a:gd name="connsiteX51" fmla="*/ 585786 w 585786"/>
              <a:gd name="connsiteY51" fmla="*/ 964692 h 1258348"/>
              <a:gd name="connsiteX52" fmla="*/ 560545 w 585786"/>
              <a:gd name="connsiteY52" fmla="*/ 989933 h 1258348"/>
              <a:gd name="connsiteX53" fmla="*/ 535304 w 585786"/>
              <a:gd name="connsiteY53" fmla="*/ 964692 h 1258348"/>
              <a:gd name="connsiteX54" fmla="*/ 560545 w 585786"/>
              <a:gd name="connsiteY54" fmla="*/ 939451 h 1258348"/>
              <a:gd name="connsiteX55" fmla="*/ 426719 w 585786"/>
              <a:gd name="connsiteY55" fmla="*/ 939451 h 1258348"/>
              <a:gd name="connsiteX56" fmla="*/ 451960 w 585786"/>
              <a:gd name="connsiteY56" fmla="*/ 964692 h 1258348"/>
              <a:gd name="connsiteX57" fmla="*/ 426719 w 585786"/>
              <a:gd name="connsiteY57" fmla="*/ 989933 h 1258348"/>
              <a:gd name="connsiteX58" fmla="*/ 401478 w 585786"/>
              <a:gd name="connsiteY58" fmla="*/ 964692 h 1258348"/>
              <a:gd name="connsiteX59" fmla="*/ 426719 w 585786"/>
              <a:gd name="connsiteY59" fmla="*/ 939451 h 1258348"/>
              <a:gd name="connsiteX60" fmla="*/ 292893 w 585786"/>
              <a:gd name="connsiteY60" fmla="*/ 939451 h 1258348"/>
              <a:gd name="connsiteX61" fmla="*/ 318135 w 585786"/>
              <a:gd name="connsiteY61" fmla="*/ 964692 h 1258348"/>
              <a:gd name="connsiteX62" fmla="*/ 292893 w 585786"/>
              <a:gd name="connsiteY62" fmla="*/ 989933 h 1258348"/>
              <a:gd name="connsiteX63" fmla="*/ 267652 w 585786"/>
              <a:gd name="connsiteY63" fmla="*/ 964692 h 1258348"/>
              <a:gd name="connsiteX64" fmla="*/ 292893 w 585786"/>
              <a:gd name="connsiteY64" fmla="*/ 939451 h 1258348"/>
              <a:gd name="connsiteX65" fmla="*/ 159067 w 585786"/>
              <a:gd name="connsiteY65" fmla="*/ 939451 h 1258348"/>
              <a:gd name="connsiteX66" fmla="*/ 184309 w 585786"/>
              <a:gd name="connsiteY66" fmla="*/ 964692 h 1258348"/>
              <a:gd name="connsiteX67" fmla="*/ 159067 w 585786"/>
              <a:gd name="connsiteY67" fmla="*/ 989933 h 1258348"/>
              <a:gd name="connsiteX68" fmla="*/ 133826 w 585786"/>
              <a:gd name="connsiteY68" fmla="*/ 964692 h 1258348"/>
              <a:gd name="connsiteX69" fmla="*/ 159067 w 585786"/>
              <a:gd name="connsiteY69" fmla="*/ 939451 h 1258348"/>
              <a:gd name="connsiteX70" fmla="*/ 25241 w 585786"/>
              <a:gd name="connsiteY70" fmla="*/ 939451 h 1258348"/>
              <a:gd name="connsiteX71" fmla="*/ 50483 w 585786"/>
              <a:gd name="connsiteY71" fmla="*/ 964692 h 1258348"/>
              <a:gd name="connsiteX72" fmla="*/ 25241 w 585786"/>
              <a:gd name="connsiteY72" fmla="*/ 989933 h 1258348"/>
              <a:gd name="connsiteX73" fmla="*/ 0 w 585786"/>
              <a:gd name="connsiteY73" fmla="*/ 964692 h 1258348"/>
              <a:gd name="connsiteX74" fmla="*/ 25241 w 585786"/>
              <a:gd name="connsiteY74" fmla="*/ 939451 h 1258348"/>
              <a:gd name="connsiteX75" fmla="*/ 560545 w 585786"/>
              <a:gd name="connsiteY75" fmla="*/ 805243 h 1258348"/>
              <a:gd name="connsiteX76" fmla="*/ 585786 w 585786"/>
              <a:gd name="connsiteY76" fmla="*/ 830484 h 1258348"/>
              <a:gd name="connsiteX77" fmla="*/ 560545 w 585786"/>
              <a:gd name="connsiteY77" fmla="*/ 855726 h 1258348"/>
              <a:gd name="connsiteX78" fmla="*/ 535304 w 585786"/>
              <a:gd name="connsiteY78" fmla="*/ 830484 h 1258348"/>
              <a:gd name="connsiteX79" fmla="*/ 560545 w 585786"/>
              <a:gd name="connsiteY79" fmla="*/ 805243 h 1258348"/>
              <a:gd name="connsiteX80" fmla="*/ 426719 w 585786"/>
              <a:gd name="connsiteY80" fmla="*/ 805243 h 1258348"/>
              <a:gd name="connsiteX81" fmla="*/ 451960 w 585786"/>
              <a:gd name="connsiteY81" fmla="*/ 830484 h 1258348"/>
              <a:gd name="connsiteX82" fmla="*/ 426719 w 585786"/>
              <a:gd name="connsiteY82" fmla="*/ 855726 h 1258348"/>
              <a:gd name="connsiteX83" fmla="*/ 401478 w 585786"/>
              <a:gd name="connsiteY83" fmla="*/ 830484 h 1258348"/>
              <a:gd name="connsiteX84" fmla="*/ 426719 w 585786"/>
              <a:gd name="connsiteY84" fmla="*/ 805243 h 1258348"/>
              <a:gd name="connsiteX85" fmla="*/ 292893 w 585786"/>
              <a:gd name="connsiteY85" fmla="*/ 805243 h 1258348"/>
              <a:gd name="connsiteX86" fmla="*/ 318135 w 585786"/>
              <a:gd name="connsiteY86" fmla="*/ 830484 h 1258348"/>
              <a:gd name="connsiteX87" fmla="*/ 292893 w 585786"/>
              <a:gd name="connsiteY87" fmla="*/ 855726 h 1258348"/>
              <a:gd name="connsiteX88" fmla="*/ 267652 w 585786"/>
              <a:gd name="connsiteY88" fmla="*/ 830484 h 1258348"/>
              <a:gd name="connsiteX89" fmla="*/ 292893 w 585786"/>
              <a:gd name="connsiteY89" fmla="*/ 805243 h 1258348"/>
              <a:gd name="connsiteX90" fmla="*/ 159067 w 585786"/>
              <a:gd name="connsiteY90" fmla="*/ 805243 h 1258348"/>
              <a:gd name="connsiteX91" fmla="*/ 184309 w 585786"/>
              <a:gd name="connsiteY91" fmla="*/ 830484 h 1258348"/>
              <a:gd name="connsiteX92" fmla="*/ 159067 w 585786"/>
              <a:gd name="connsiteY92" fmla="*/ 855726 h 1258348"/>
              <a:gd name="connsiteX93" fmla="*/ 133826 w 585786"/>
              <a:gd name="connsiteY93" fmla="*/ 830484 h 1258348"/>
              <a:gd name="connsiteX94" fmla="*/ 159067 w 585786"/>
              <a:gd name="connsiteY94" fmla="*/ 805243 h 1258348"/>
              <a:gd name="connsiteX95" fmla="*/ 25241 w 585786"/>
              <a:gd name="connsiteY95" fmla="*/ 805243 h 1258348"/>
              <a:gd name="connsiteX96" fmla="*/ 50483 w 585786"/>
              <a:gd name="connsiteY96" fmla="*/ 830484 h 1258348"/>
              <a:gd name="connsiteX97" fmla="*/ 25241 w 585786"/>
              <a:gd name="connsiteY97" fmla="*/ 855726 h 1258348"/>
              <a:gd name="connsiteX98" fmla="*/ 0 w 585786"/>
              <a:gd name="connsiteY98" fmla="*/ 830484 h 1258348"/>
              <a:gd name="connsiteX99" fmla="*/ 25241 w 585786"/>
              <a:gd name="connsiteY99" fmla="*/ 805243 h 1258348"/>
              <a:gd name="connsiteX100" fmla="*/ 560545 w 585786"/>
              <a:gd name="connsiteY100" fmla="*/ 671036 h 1258348"/>
              <a:gd name="connsiteX101" fmla="*/ 585786 w 585786"/>
              <a:gd name="connsiteY101" fmla="*/ 696277 h 1258348"/>
              <a:gd name="connsiteX102" fmla="*/ 560545 w 585786"/>
              <a:gd name="connsiteY102" fmla="*/ 721518 h 1258348"/>
              <a:gd name="connsiteX103" fmla="*/ 535304 w 585786"/>
              <a:gd name="connsiteY103" fmla="*/ 696277 h 1258348"/>
              <a:gd name="connsiteX104" fmla="*/ 560545 w 585786"/>
              <a:gd name="connsiteY104" fmla="*/ 671036 h 1258348"/>
              <a:gd name="connsiteX105" fmla="*/ 426719 w 585786"/>
              <a:gd name="connsiteY105" fmla="*/ 671036 h 1258348"/>
              <a:gd name="connsiteX106" fmla="*/ 451960 w 585786"/>
              <a:gd name="connsiteY106" fmla="*/ 696277 h 1258348"/>
              <a:gd name="connsiteX107" fmla="*/ 426719 w 585786"/>
              <a:gd name="connsiteY107" fmla="*/ 721518 h 1258348"/>
              <a:gd name="connsiteX108" fmla="*/ 401478 w 585786"/>
              <a:gd name="connsiteY108" fmla="*/ 696277 h 1258348"/>
              <a:gd name="connsiteX109" fmla="*/ 426719 w 585786"/>
              <a:gd name="connsiteY109" fmla="*/ 671036 h 1258348"/>
              <a:gd name="connsiteX110" fmla="*/ 292893 w 585786"/>
              <a:gd name="connsiteY110" fmla="*/ 671036 h 1258348"/>
              <a:gd name="connsiteX111" fmla="*/ 318135 w 585786"/>
              <a:gd name="connsiteY111" fmla="*/ 696277 h 1258348"/>
              <a:gd name="connsiteX112" fmla="*/ 292893 w 585786"/>
              <a:gd name="connsiteY112" fmla="*/ 721518 h 1258348"/>
              <a:gd name="connsiteX113" fmla="*/ 267652 w 585786"/>
              <a:gd name="connsiteY113" fmla="*/ 696277 h 1258348"/>
              <a:gd name="connsiteX114" fmla="*/ 292893 w 585786"/>
              <a:gd name="connsiteY114" fmla="*/ 671036 h 1258348"/>
              <a:gd name="connsiteX115" fmla="*/ 159067 w 585786"/>
              <a:gd name="connsiteY115" fmla="*/ 671036 h 1258348"/>
              <a:gd name="connsiteX116" fmla="*/ 184309 w 585786"/>
              <a:gd name="connsiteY116" fmla="*/ 696277 h 1258348"/>
              <a:gd name="connsiteX117" fmla="*/ 159067 w 585786"/>
              <a:gd name="connsiteY117" fmla="*/ 721518 h 1258348"/>
              <a:gd name="connsiteX118" fmla="*/ 133826 w 585786"/>
              <a:gd name="connsiteY118" fmla="*/ 696277 h 1258348"/>
              <a:gd name="connsiteX119" fmla="*/ 159067 w 585786"/>
              <a:gd name="connsiteY119" fmla="*/ 671036 h 1258348"/>
              <a:gd name="connsiteX120" fmla="*/ 25241 w 585786"/>
              <a:gd name="connsiteY120" fmla="*/ 671036 h 1258348"/>
              <a:gd name="connsiteX121" fmla="*/ 50483 w 585786"/>
              <a:gd name="connsiteY121" fmla="*/ 696277 h 1258348"/>
              <a:gd name="connsiteX122" fmla="*/ 25241 w 585786"/>
              <a:gd name="connsiteY122" fmla="*/ 721518 h 1258348"/>
              <a:gd name="connsiteX123" fmla="*/ 0 w 585786"/>
              <a:gd name="connsiteY123" fmla="*/ 696277 h 1258348"/>
              <a:gd name="connsiteX124" fmla="*/ 25241 w 585786"/>
              <a:gd name="connsiteY124" fmla="*/ 671036 h 1258348"/>
              <a:gd name="connsiteX125" fmla="*/ 560545 w 585786"/>
              <a:gd name="connsiteY125" fmla="*/ 536829 h 1258348"/>
              <a:gd name="connsiteX126" fmla="*/ 585786 w 585786"/>
              <a:gd name="connsiteY126" fmla="*/ 562070 h 1258348"/>
              <a:gd name="connsiteX127" fmla="*/ 560545 w 585786"/>
              <a:gd name="connsiteY127" fmla="*/ 587312 h 1258348"/>
              <a:gd name="connsiteX128" fmla="*/ 535304 w 585786"/>
              <a:gd name="connsiteY128" fmla="*/ 562070 h 1258348"/>
              <a:gd name="connsiteX129" fmla="*/ 560545 w 585786"/>
              <a:gd name="connsiteY129" fmla="*/ 536829 h 1258348"/>
              <a:gd name="connsiteX130" fmla="*/ 426719 w 585786"/>
              <a:gd name="connsiteY130" fmla="*/ 536829 h 1258348"/>
              <a:gd name="connsiteX131" fmla="*/ 451960 w 585786"/>
              <a:gd name="connsiteY131" fmla="*/ 562070 h 1258348"/>
              <a:gd name="connsiteX132" fmla="*/ 426719 w 585786"/>
              <a:gd name="connsiteY132" fmla="*/ 587312 h 1258348"/>
              <a:gd name="connsiteX133" fmla="*/ 401478 w 585786"/>
              <a:gd name="connsiteY133" fmla="*/ 562070 h 1258348"/>
              <a:gd name="connsiteX134" fmla="*/ 426719 w 585786"/>
              <a:gd name="connsiteY134" fmla="*/ 536829 h 1258348"/>
              <a:gd name="connsiteX135" fmla="*/ 292893 w 585786"/>
              <a:gd name="connsiteY135" fmla="*/ 536829 h 1258348"/>
              <a:gd name="connsiteX136" fmla="*/ 318135 w 585786"/>
              <a:gd name="connsiteY136" fmla="*/ 562070 h 1258348"/>
              <a:gd name="connsiteX137" fmla="*/ 292893 w 585786"/>
              <a:gd name="connsiteY137" fmla="*/ 587312 h 1258348"/>
              <a:gd name="connsiteX138" fmla="*/ 267652 w 585786"/>
              <a:gd name="connsiteY138" fmla="*/ 562070 h 1258348"/>
              <a:gd name="connsiteX139" fmla="*/ 292893 w 585786"/>
              <a:gd name="connsiteY139" fmla="*/ 536829 h 1258348"/>
              <a:gd name="connsiteX140" fmla="*/ 159067 w 585786"/>
              <a:gd name="connsiteY140" fmla="*/ 536829 h 1258348"/>
              <a:gd name="connsiteX141" fmla="*/ 184309 w 585786"/>
              <a:gd name="connsiteY141" fmla="*/ 562070 h 1258348"/>
              <a:gd name="connsiteX142" fmla="*/ 159067 w 585786"/>
              <a:gd name="connsiteY142" fmla="*/ 587312 h 1258348"/>
              <a:gd name="connsiteX143" fmla="*/ 133826 w 585786"/>
              <a:gd name="connsiteY143" fmla="*/ 562070 h 1258348"/>
              <a:gd name="connsiteX144" fmla="*/ 159067 w 585786"/>
              <a:gd name="connsiteY144" fmla="*/ 536829 h 1258348"/>
              <a:gd name="connsiteX145" fmla="*/ 25241 w 585786"/>
              <a:gd name="connsiteY145" fmla="*/ 536829 h 1258348"/>
              <a:gd name="connsiteX146" fmla="*/ 50483 w 585786"/>
              <a:gd name="connsiteY146" fmla="*/ 562070 h 1258348"/>
              <a:gd name="connsiteX147" fmla="*/ 25241 w 585786"/>
              <a:gd name="connsiteY147" fmla="*/ 587312 h 1258348"/>
              <a:gd name="connsiteX148" fmla="*/ 0 w 585786"/>
              <a:gd name="connsiteY148" fmla="*/ 562070 h 1258348"/>
              <a:gd name="connsiteX149" fmla="*/ 25241 w 585786"/>
              <a:gd name="connsiteY149" fmla="*/ 536829 h 1258348"/>
              <a:gd name="connsiteX150" fmla="*/ 426719 w 585786"/>
              <a:gd name="connsiteY150" fmla="*/ 402717 h 1258348"/>
              <a:gd name="connsiteX151" fmla="*/ 451961 w 585786"/>
              <a:gd name="connsiteY151" fmla="*/ 427958 h 1258348"/>
              <a:gd name="connsiteX152" fmla="*/ 426719 w 585786"/>
              <a:gd name="connsiteY152" fmla="*/ 453199 h 1258348"/>
              <a:gd name="connsiteX153" fmla="*/ 401478 w 585786"/>
              <a:gd name="connsiteY153" fmla="*/ 427958 h 1258348"/>
              <a:gd name="connsiteX154" fmla="*/ 426719 w 585786"/>
              <a:gd name="connsiteY154" fmla="*/ 402717 h 1258348"/>
              <a:gd name="connsiteX155" fmla="*/ 292893 w 585786"/>
              <a:gd name="connsiteY155" fmla="*/ 402717 h 1258348"/>
              <a:gd name="connsiteX156" fmla="*/ 318135 w 585786"/>
              <a:gd name="connsiteY156" fmla="*/ 427958 h 1258348"/>
              <a:gd name="connsiteX157" fmla="*/ 292893 w 585786"/>
              <a:gd name="connsiteY157" fmla="*/ 453199 h 1258348"/>
              <a:gd name="connsiteX158" fmla="*/ 267652 w 585786"/>
              <a:gd name="connsiteY158" fmla="*/ 427958 h 1258348"/>
              <a:gd name="connsiteX159" fmla="*/ 292893 w 585786"/>
              <a:gd name="connsiteY159" fmla="*/ 402717 h 1258348"/>
              <a:gd name="connsiteX160" fmla="*/ 159067 w 585786"/>
              <a:gd name="connsiteY160" fmla="*/ 402717 h 1258348"/>
              <a:gd name="connsiteX161" fmla="*/ 184309 w 585786"/>
              <a:gd name="connsiteY161" fmla="*/ 427958 h 1258348"/>
              <a:gd name="connsiteX162" fmla="*/ 159067 w 585786"/>
              <a:gd name="connsiteY162" fmla="*/ 453199 h 1258348"/>
              <a:gd name="connsiteX163" fmla="*/ 133826 w 585786"/>
              <a:gd name="connsiteY163" fmla="*/ 427958 h 1258348"/>
              <a:gd name="connsiteX164" fmla="*/ 159067 w 585786"/>
              <a:gd name="connsiteY164" fmla="*/ 402717 h 1258348"/>
              <a:gd name="connsiteX165" fmla="*/ 25241 w 585786"/>
              <a:gd name="connsiteY165" fmla="*/ 402717 h 1258348"/>
              <a:gd name="connsiteX166" fmla="*/ 50483 w 585786"/>
              <a:gd name="connsiteY166" fmla="*/ 427958 h 1258348"/>
              <a:gd name="connsiteX167" fmla="*/ 25241 w 585786"/>
              <a:gd name="connsiteY167" fmla="*/ 453199 h 1258348"/>
              <a:gd name="connsiteX168" fmla="*/ 0 w 585786"/>
              <a:gd name="connsiteY168" fmla="*/ 427958 h 1258348"/>
              <a:gd name="connsiteX169" fmla="*/ 25241 w 585786"/>
              <a:gd name="connsiteY169" fmla="*/ 402717 h 1258348"/>
              <a:gd name="connsiteX170" fmla="*/ 560545 w 585786"/>
              <a:gd name="connsiteY170" fmla="*/ 402621 h 1258348"/>
              <a:gd name="connsiteX171" fmla="*/ 585786 w 585786"/>
              <a:gd name="connsiteY171" fmla="*/ 427862 h 1258348"/>
              <a:gd name="connsiteX172" fmla="*/ 560545 w 585786"/>
              <a:gd name="connsiteY172" fmla="*/ 453104 h 1258348"/>
              <a:gd name="connsiteX173" fmla="*/ 535304 w 585786"/>
              <a:gd name="connsiteY173" fmla="*/ 427862 h 1258348"/>
              <a:gd name="connsiteX174" fmla="*/ 560545 w 585786"/>
              <a:gd name="connsiteY174" fmla="*/ 402621 h 1258348"/>
              <a:gd name="connsiteX175" fmla="*/ 560545 w 585786"/>
              <a:gd name="connsiteY175" fmla="*/ 268414 h 1258348"/>
              <a:gd name="connsiteX176" fmla="*/ 585786 w 585786"/>
              <a:gd name="connsiteY176" fmla="*/ 293655 h 1258348"/>
              <a:gd name="connsiteX177" fmla="*/ 560545 w 585786"/>
              <a:gd name="connsiteY177" fmla="*/ 318897 h 1258348"/>
              <a:gd name="connsiteX178" fmla="*/ 535304 w 585786"/>
              <a:gd name="connsiteY178" fmla="*/ 293655 h 1258348"/>
              <a:gd name="connsiteX179" fmla="*/ 560545 w 585786"/>
              <a:gd name="connsiteY179" fmla="*/ 268414 h 1258348"/>
              <a:gd name="connsiteX180" fmla="*/ 426719 w 585786"/>
              <a:gd name="connsiteY180" fmla="*/ 268414 h 1258348"/>
              <a:gd name="connsiteX181" fmla="*/ 451960 w 585786"/>
              <a:gd name="connsiteY181" fmla="*/ 293655 h 1258348"/>
              <a:gd name="connsiteX182" fmla="*/ 426719 w 585786"/>
              <a:gd name="connsiteY182" fmla="*/ 318897 h 1258348"/>
              <a:gd name="connsiteX183" fmla="*/ 401478 w 585786"/>
              <a:gd name="connsiteY183" fmla="*/ 293655 h 1258348"/>
              <a:gd name="connsiteX184" fmla="*/ 426719 w 585786"/>
              <a:gd name="connsiteY184" fmla="*/ 268414 h 1258348"/>
              <a:gd name="connsiteX185" fmla="*/ 292893 w 585786"/>
              <a:gd name="connsiteY185" fmla="*/ 268414 h 1258348"/>
              <a:gd name="connsiteX186" fmla="*/ 318135 w 585786"/>
              <a:gd name="connsiteY186" fmla="*/ 293655 h 1258348"/>
              <a:gd name="connsiteX187" fmla="*/ 292893 w 585786"/>
              <a:gd name="connsiteY187" fmla="*/ 318897 h 1258348"/>
              <a:gd name="connsiteX188" fmla="*/ 267652 w 585786"/>
              <a:gd name="connsiteY188" fmla="*/ 293655 h 1258348"/>
              <a:gd name="connsiteX189" fmla="*/ 292893 w 585786"/>
              <a:gd name="connsiteY189" fmla="*/ 268414 h 1258348"/>
              <a:gd name="connsiteX190" fmla="*/ 159067 w 585786"/>
              <a:gd name="connsiteY190" fmla="*/ 268414 h 1258348"/>
              <a:gd name="connsiteX191" fmla="*/ 184309 w 585786"/>
              <a:gd name="connsiteY191" fmla="*/ 293655 h 1258348"/>
              <a:gd name="connsiteX192" fmla="*/ 159067 w 585786"/>
              <a:gd name="connsiteY192" fmla="*/ 318897 h 1258348"/>
              <a:gd name="connsiteX193" fmla="*/ 133826 w 585786"/>
              <a:gd name="connsiteY193" fmla="*/ 293655 h 1258348"/>
              <a:gd name="connsiteX194" fmla="*/ 159067 w 585786"/>
              <a:gd name="connsiteY194" fmla="*/ 268414 h 1258348"/>
              <a:gd name="connsiteX195" fmla="*/ 25241 w 585786"/>
              <a:gd name="connsiteY195" fmla="*/ 268414 h 1258348"/>
              <a:gd name="connsiteX196" fmla="*/ 50483 w 585786"/>
              <a:gd name="connsiteY196" fmla="*/ 293655 h 1258348"/>
              <a:gd name="connsiteX197" fmla="*/ 25241 w 585786"/>
              <a:gd name="connsiteY197" fmla="*/ 318897 h 1258348"/>
              <a:gd name="connsiteX198" fmla="*/ 0 w 585786"/>
              <a:gd name="connsiteY198" fmla="*/ 293655 h 1258348"/>
              <a:gd name="connsiteX199" fmla="*/ 25241 w 585786"/>
              <a:gd name="connsiteY199" fmla="*/ 268414 h 1258348"/>
              <a:gd name="connsiteX200" fmla="*/ 560545 w 585786"/>
              <a:gd name="connsiteY200" fmla="*/ 134207 h 1258348"/>
              <a:gd name="connsiteX201" fmla="*/ 585786 w 585786"/>
              <a:gd name="connsiteY201" fmla="*/ 159448 h 1258348"/>
              <a:gd name="connsiteX202" fmla="*/ 560545 w 585786"/>
              <a:gd name="connsiteY202" fmla="*/ 184689 h 1258348"/>
              <a:gd name="connsiteX203" fmla="*/ 535304 w 585786"/>
              <a:gd name="connsiteY203" fmla="*/ 159448 h 1258348"/>
              <a:gd name="connsiteX204" fmla="*/ 560545 w 585786"/>
              <a:gd name="connsiteY204" fmla="*/ 134207 h 1258348"/>
              <a:gd name="connsiteX205" fmla="*/ 426719 w 585786"/>
              <a:gd name="connsiteY205" fmla="*/ 134207 h 1258348"/>
              <a:gd name="connsiteX206" fmla="*/ 451960 w 585786"/>
              <a:gd name="connsiteY206" fmla="*/ 159448 h 1258348"/>
              <a:gd name="connsiteX207" fmla="*/ 426719 w 585786"/>
              <a:gd name="connsiteY207" fmla="*/ 184689 h 1258348"/>
              <a:gd name="connsiteX208" fmla="*/ 401478 w 585786"/>
              <a:gd name="connsiteY208" fmla="*/ 159448 h 1258348"/>
              <a:gd name="connsiteX209" fmla="*/ 426719 w 585786"/>
              <a:gd name="connsiteY209" fmla="*/ 134207 h 1258348"/>
              <a:gd name="connsiteX210" fmla="*/ 292893 w 585786"/>
              <a:gd name="connsiteY210" fmla="*/ 134207 h 1258348"/>
              <a:gd name="connsiteX211" fmla="*/ 318135 w 585786"/>
              <a:gd name="connsiteY211" fmla="*/ 159448 h 1258348"/>
              <a:gd name="connsiteX212" fmla="*/ 292893 w 585786"/>
              <a:gd name="connsiteY212" fmla="*/ 184689 h 1258348"/>
              <a:gd name="connsiteX213" fmla="*/ 267652 w 585786"/>
              <a:gd name="connsiteY213" fmla="*/ 159448 h 1258348"/>
              <a:gd name="connsiteX214" fmla="*/ 292893 w 585786"/>
              <a:gd name="connsiteY214" fmla="*/ 134207 h 1258348"/>
              <a:gd name="connsiteX215" fmla="*/ 159067 w 585786"/>
              <a:gd name="connsiteY215" fmla="*/ 134207 h 1258348"/>
              <a:gd name="connsiteX216" fmla="*/ 184309 w 585786"/>
              <a:gd name="connsiteY216" fmla="*/ 159448 h 1258348"/>
              <a:gd name="connsiteX217" fmla="*/ 159067 w 585786"/>
              <a:gd name="connsiteY217" fmla="*/ 184689 h 1258348"/>
              <a:gd name="connsiteX218" fmla="*/ 133826 w 585786"/>
              <a:gd name="connsiteY218" fmla="*/ 159448 h 1258348"/>
              <a:gd name="connsiteX219" fmla="*/ 159067 w 585786"/>
              <a:gd name="connsiteY219" fmla="*/ 134207 h 1258348"/>
              <a:gd name="connsiteX220" fmla="*/ 25241 w 585786"/>
              <a:gd name="connsiteY220" fmla="*/ 134207 h 1258348"/>
              <a:gd name="connsiteX221" fmla="*/ 50483 w 585786"/>
              <a:gd name="connsiteY221" fmla="*/ 159448 h 1258348"/>
              <a:gd name="connsiteX222" fmla="*/ 25241 w 585786"/>
              <a:gd name="connsiteY222" fmla="*/ 184689 h 1258348"/>
              <a:gd name="connsiteX223" fmla="*/ 0 w 585786"/>
              <a:gd name="connsiteY223" fmla="*/ 159448 h 1258348"/>
              <a:gd name="connsiteX224" fmla="*/ 25241 w 585786"/>
              <a:gd name="connsiteY224" fmla="*/ 134207 h 1258348"/>
              <a:gd name="connsiteX225" fmla="*/ 426719 w 585786"/>
              <a:gd name="connsiteY225" fmla="*/ 95 h 1258348"/>
              <a:gd name="connsiteX226" fmla="*/ 451960 w 585786"/>
              <a:gd name="connsiteY226" fmla="*/ 25336 h 1258348"/>
              <a:gd name="connsiteX227" fmla="*/ 426719 w 585786"/>
              <a:gd name="connsiteY227" fmla="*/ 50482 h 1258348"/>
              <a:gd name="connsiteX228" fmla="*/ 401478 w 585786"/>
              <a:gd name="connsiteY228" fmla="*/ 25241 h 1258348"/>
              <a:gd name="connsiteX229" fmla="*/ 426719 w 585786"/>
              <a:gd name="connsiteY229" fmla="*/ 95 h 1258348"/>
              <a:gd name="connsiteX230" fmla="*/ 159067 w 585786"/>
              <a:gd name="connsiteY230" fmla="*/ 95 h 1258348"/>
              <a:gd name="connsiteX231" fmla="*/ 184309 w 585786"/>
              <a:gd name="connsiteY231" fmla="*/ 25336 h 1258348"/>
              <a:gd name="connsiteX232" fmla="*/ 159067 w 585786"/>
              <a:gd name="connsiteY232" fmla="*/ 50482 h 1258348"/>
              <a:gd name="connsiteX233" fmla="*/ 133826 w 585786"/>
              <a:gd name="connsiteY233" fmla="*/ 25241 h 1258348"/>
              <a:gd name="connsiteX234" fmla="*/ 159067 w 585786"/>
              <a:gd name="connsiteY234" fmla="*/ 95 h 1258348"/>
              <a:gd name="connsiteX235" fmla="*/ 25241 w 585786"/>
              <a:gd name="connsiteY235" fmla="*/ 95 h 1258348"/>
              <a:gd name="connsiteX236" fmla="*/ 50483 w 585786"/>
              <a:gd name="connsiteY236" fmla="*/ 25336 h 1258348"/>
              <a:gd name="connsiteX237" fmla="*/ 25241 w 585786"/>
              <a:gd name="connsiteY237" fmla="*/ 50482 h 1258348"/>
              <a:gd name="connsiteX238" fmla="*/ 0 w 585786"/>
              <a:gd name="connsiteY238" fmla="*/ 25241 h 1258348"/>
              <a:gd name="connsiteX239" fmla="*/ 25241 w 585786"/>
              <a:gd name="connsiteY239" fmla="*/ 95 h 1258348"/>
              <a:gd name="connsiteX240" fmla="*/ 560545 w 585786"/>
              <a:gd name="connsiteY240" fmla="*/ 0 h 1258348"/>
              <a:gd name="connsiteX241" fmla="*/ 585786 w 585786"/>
              <a:gd name="connsiteY241" fmla="*/ 25241 h 1258348"/>
              <a:gd name="connsiteX242" fmla="*/ 560545 w 585786"/>
              <a:gd name="connsiteY242" fmla="*/ 50483 h 1258348"/>
              <a:gd name="connsiteX243" fmla="*/ 535304 w 585786"/>
              <a:gd name="connsiteY243" fmla="*/ 25241 h 1258348"/>
              <a:gd name="connsiteX244" fmla="*/ 560545 w 585786"/>
              <a:gd name="connsiteY244" fmla="*/ 0 h 1258348"/>
              <a:gd name="connsiteX245" fmla="*/ 292893 w 585786"/>
              <a:gd name="connsiteY245" fmla="*/ 0 h 1258348"/>
              <a:gd name="connsiteX246" fmla="*/ 318135 w 585786"/>
              <a:gd name="connsiteY246" fmla="*/ 25241 h 1258348"/>
              <a:gd name="connsiteX247" fmla="*/ 292893 w 585786"/>
              <a:gd name="connsiteY247" fmla="*/ 50483 h 1258348"/>
              <a:gd name="connsiteX248" fmla="*/ 267652 w 585786"/>
              <a:gd name="connsiteY248" fmla="*/ 25241 h 1258348"/>
              <a:gd name="connsiteX249" fmla="*/ 292893 w 585786"/>
              <a:gd name="connsiteY249" fmla="*/ 0 h 12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85786" h="1258348">
                <a:moveTo>
                  <a:pt x="560545" y="1207865"/>
                </a:moveTo>
                <a:cubicBezTo>
                  <a:pt x="574452" y="1207865"/>
                  <a:pt x="585786" y="1219200"/>
                  <a:pt x="585786" y="1233106"/>
                </a:cubicBezTo>
                <a:cubicBezTo>
                  <a:pt x="585786" y="1247013"/>
                  <a:pt x="574452" y="1258348"/>
                  <a:pt x="560545" y="1258348"/>
                </a:cubicBezTo>
                <a:cubicBezTo>
                  <a:pt x="546639" y="1258348"/>
                  <a:pt x="535304" y="1247013"/>
                  <a:pt x="535304" y="1233106"/>
                </a:cubicBezTo>
                <a:cubicBezTo>
                  <a:pt x="535304" y="1219200"/>
                  <a:pt x="546639" y="1207865"/>
                  <a:pt x="560545" y="1207865"/>
                </a:cubicBezTo>
                <a:close/>
                <a:moveTo>
                  <a:pt x="426719" y="1207865"/>
                </a:moveTo>
                <a:cubicBezTo>
                  <a:pt x="440626" y="1207865"/>
                  <a:pt x="451960" y="1219200"/>
                  <a:pt x="451960" y="1233106"/>
                </a:cubicBezTo>
                <a:cubicBezTo>
                  <a:pt x="451960" y="1247013"/>
                  <a:pt x="440626" y="1258348"/>
                  <a:pt x="426719" y="1258348"/>
                </a:cubicBezTo>
                <a:cubicBezTo>
                  <a:pt x="412813" y="1258348"/>
                  <a:pt x="401478" y="1247013"/>
                  <a:pt x="401478" y="1233106"/>
                </a:cubicBezTo>
                <a:cubicBezTo>
                  <a:pt x="401478" y="1219200"/>
                  <a:pt x="412813" y="1207865"/>
                  <a:pt x="426719" y="1207865"/>
                </a:cubicBezTo>
                <a:close/>
                <a:moveTo>
                  <a:pt x="292893" y="1207865"/>
                </a:moveTo>
                <a:cubicBezTo>
                  <a:pt x="306800" y="1207865"/>
                  <a:pt x="318135" y="1219200"/>
                  <a:pt x="318135" y="1233106"/>
                </a:cubicBezTo>
                <a:cubicBezTo>
                  <a:pt x="318135" y="1247013"/>
                  <a:pt x="306800" y="1258348"/>
                  <a:pt x="292893" y="1258348"/>
                </a:cubicBezTo>
                <a:cubicBezTo>
                  <a:pt x="278987" y="1258348"/>
                  <a:pt x="267652" y="1247013"/>
                  <a:pt x="267652" y="1233106"/>
                </a:cubicBezTo>
                <a:cubicBezTo>
                  <a:pt x="267652" y="1219200"/>
                  <a:pt x="278987" y="1207865"/>
                  <a:pt x="292893" y="1207865"/>
                </a:cubicBezTo>
                <a:close/>
                <a:moveTo>
                  <a:pt x="159067" y="1207865"/>
                </a:moveTo>
                <a:cubicBezTo>
                  <a:pt x="172974" y="1207865"/>
                  <a:pt x="184309" y="1219200"/>
                  <a:pt x="184309" y="1233106"/>
                </a:cubicBezTo>
                <a:cubicBezTo>
                  <a:pt x="184309" y="1247013"/>
                  <a:pt x="172974" y="1258348"/>
                  <a:pt x="159067" y="1258348"/>
                </a:cubicBezTo>
                <a:cubicBezTo>
                  <a:pt x="145161" y="1258348"/>
                  <a:pt x="133826" y="1247013"/>
                  <a:pt x="133826" y="1233106"/>
                </a:cubicBezTo>
                <a:cubicBezTo>
                  <a:pt x="133826" y="1219200"/>
                  <a:pt x="145161" y="1207865"/>
                  <a:pt x="159067" y="1207865"/>
                </a:cubicBezTo>
                <a:close/>
                <a:moveTo>
                  <a:pt x="25241" y="1207865"/>
                </a:moveTo>
                <a:cubicBezTo>
                  <a:pt x="39148" y="1207865"/>
                  <a:pt x="50483" y="1219200"/>
                  <a:pt x="50483" y="1233106"/>
                </a:cubicBezTo>
                <a:cubicBezTo>
                  <a:pt x="50483" y="1247013"/>
                  <a:pt x="39148" y="1258348"/>
                  <a:pt x="25241" y="1258348"/>
                </a:cubicBezTo>
                <a:cubicBezTo>
                  <a:pt x="11335" y="1258348"/>
                  <a:pt x="0" y="1247013"/>
                  <a:pt x="0" y="1233106"/>
                </a:cubicBezTo>
                <a:cubicBezTo>
                  <a:pt x="0" y="1219200"/>
                  <a:pt x="11335" y="1207865"/>
                  <a:pt x="25241" y="1207865"/>
                </a:cubicBezTo>
                <a:close/>
                <a:moveTo>
                  <a:pt x="426719" y="1073753"/>
                </a:moveTo>
                <a:cubicBezTo>
                  <a:pt x="440660" y="1073753"/>
                  <a:pt x="451961" y="1085054"/>
                  <a:pt x="451961" y="1098994"/>
                </a:cubicBezTo>
                <a:cubicBezTo>
                  <a:pt x="451961" y="1112935"/>
                  <a:pt x="440660" y="1124236"/>
                  <a:pt x="426719" y="1124236"/>
                </a:cubicBezTo>
                <a:cubicBezTo>
                  <a:pt x="412779" y="1124236"/>
                  <a:pt x="401478" y="1112935"/>
                  <a:pt x="401478" y="1098994"/>
                </a:cubicBezTo>
                <a:cubicBezTo>
                  <a:pt x="401478" y="1085054"/>
                  <a:pt x="412779" y="1073753"/>
                  <a:pt x="426719" y="1073753"/>
                </a:cubicBezTo>
                <a:close/>
                <a:moveTo>
                  <a:pt x="292893" y="1073753"/>
                </a:moveTo>
                <a:cubicBezTo>
                  <a:pt x="306834" y="1073753"/>
                  <a:pt x="318135" y="1085054"/>
                  <a:pt x="318135" y="1098994"/>
                </a:cubicBezTo>
                <a:cubicBezTo>
                  <a:pt x="318135" y="1112935"/>
                  <a:pt x="306834" y="1124236"/>
                  <a:pt x="292893" y="1124236"/>
                </a:cubicBezTo>
                <a:cubicBezTo>
                  <a:pt x="278953" y="1124236"/>
                  <a:pt x="267652" y="1112935"/>
                  <a:pt x="267652" y="1098994"/>
                </a:cubicBezTo>
                <a:cubicBezTo>
                  <a:pt x="267652" y="1085054"/>
                  <a:pt x="278953" y="1073753"/>
                  <a:pt x="292893" y="1073753"/>
                </a:cubicBezTo>
                <a:close/>
                <a:moveTo>
                  <a:pt x="159067" y="1073753"/>
                </a:moveTo>
                <a:cubicBezTo>
                  <a:pt x="173008" y="1073753"/>
                  <a:pt x="184309" y="1085054"/>
                  <a:pt x="184309" y="1098994"/>
                </a:cubicBezTo>
                <a:cubicBezTo>
                  <a:pt x="184309" y="1112935"/>
                  <a:pt x="173008" y="1124236"/>
                  <a:pt x="159067" y="1124236"/>
                </a:cubicBezTo>
                <a:cubicBezTo>
                  <a:pt x="145127" y="1124236"/>
                  <a:pt x="133826" y="1112935"/>
                  <a:pt x="133826" y="1098994"/>
                </a:cubicBezTo>
                <a:cubicBezTo>
                  <a:pt x="133826" y="1085054"/>
                  <a:pt x="145127" y="1073753"/>
                  <a:pt x="159067" y="1073753"/>
                </a:cubicBezTo>
                <a:close/>
                <a:moveTo>
                  <a:pt x="25241" y="1073753"/>
                </a:moveTo>
                <a:cubicBezTo>
                  <a:pt x="39182" y="1073753"/>
                  <a:pt x="50483" y="1085054"/>
                  <a:pt x="50483" y="1098994"/>
                </a:cubicBezTo>
                <a:cubicBezTo>
                  <a:pt x="50483" y="1112935"/>
                  <a:pt x="39182" y="1124236"/>
                  <a:pt x="25241" y="1124236"/>
                </a:cubicBezTo>
                <a:cubicBezTo>
                  <a:pt x="11301" y="1124236"/>
                  <a:pt x="0" y="1112935"/>
                  <a:pt x="0" y="1098994"/>
                </a:cubicBezTo>
                <a:cubicBezTo>
                  <a:pt x="0" y="1085054"/>
                  <a:pt x="11301" y="1073753"/>
                  <a:pt x="25241" y="1073753"/>
                </a:cubicBezTo>
                <a:close/>
                <a:moveTo>
                  <a:pt x="560545" y="1073658"/>
                </a:moveTo>
                <a:cubicBezTo>
                  <a:pt x="574452" y="1073658"/>
                  <a:pt x="585786" y="1084993"/>
                  <a:pt x="585786" y="1098899"/>
                </a:cubicBezTo>
                <a:cubicBezTo>
                  <a:pt x="585786" y="1112806"/>
                  <a:pt x="574452" y="1124141"/>
                  <a:pt x="560545" y="1124141"/>
                </a:cubicBezTo>
                <a:cubicBezTo>
                  <a:pt x="546639" y="1124141"/>
                  <a:pt x="535304" y="1112806"/>
                  <a:pt x="535304" y="1098899"/>
                </a:cubicBezTo>
                <a:cubicBezTo>
                  <a:pt x="535304" y="1084993"/>
                  <a:pt x="546639" y="1073658"/>
                  <a:pt x="560545" y="1073658"/>
                </a:cubicBezTo>
                <a:close/>
                <a:moveTo>
                  <a:pt x="560545" y="939451"/>
                </a:moveTo>
                <a:cubicBezTo>
                  <a:pt x="574452" y="939451"/>
                  <a:pt x="585786" y="950786"/>
                  <a:pt x="585786" y="964692"/>
                </a:cubicBezTo>
                <a:cubicBezTo>
                  <a:pt x="585691" y="978694"/>
                  <a:pt x="574452" y="989933"/>
                  <a:pt x="560545" y="989933"/>
                </a:cubicBezTo>
                <a:cubicBezTo>
                  <a:pt x="546639" y="989933"/>
                  <a:pt x="535304" y="978599"/>
                  <a:pt x="535304" y="964692"/>
                </a:cubicBezTo>
                <a:cubicBezTo>
                  <a:pt x="535304" y="950786"/>
                  <a:pt x="546639" y="939451"/>
                  <a:pt x="560545" y="939451"/>
                </a:cubicBezTo>
                <a:close/>
                <a:moveTo>
                  <a:pt x="426719" y="939451"/>
                </a:moveTo>
                <a:cubicBezTo>
                  <a:pt x="440626" y="939451"/>
                  <a:pt x="451960" y="950786"/>
                  <a:pt x="451960" y="964692"/>
                </a:cubicBezTo>
                <a:cubicBezTo>
                  <a:pt x="451865" y="978694"/>
                  <a:pt x="440626" y="989933"/>
                  <a:pt x="426719" y="989933"/>
                </a:cubicBezTo>
                <a:cubicBezTo>
                  <a:pt x="412813" y="989933"/>
                  <a:pt x="401478" y="978599"/>
                  <a:pt x="401478" y="964692"/>
                </a:cubicBezTo>
                <a:cubicBezTo>
                  <a:pt x="401478" y="950786"/>
                  <a:pt x="412813" y="939451"/>
                  <a:pt x="426719" y="939451"/>
                </a:cubicBezTo>
                <a:close/>
                <a:moveTo>
                  <a:pt x="292893" y="939451"/>
                </a:moveTo>
                <a:cubicBezTo>
                  <a:pt x="306800" y="939451"/>
                  <a:pt x="318135" y="950786"/>
                  <a:pt x="318135" y="964692"/>
                </a:cubicBezTo>
                <a:cubicBezTo>
                  <a:pt x="318039" y="978694"/>
                  <a:pt x="306800" y="989933"/>
                  <a:pt x="292893" y="989933"/>
                </a:cubicBezTo>
                <a:cubicBezTo>
                  <a:pt x="278987" y="989933"/>
                  <a:pt x="267652" y="978599"/>
                  <a:pt x="267652" y="964692"/>
                </a:cubicBezTo>
                <a:cubicBezTo>
                  <a:pt x="267652" y="950786"/>
                  <a:pt x="278987" y="939451"/>
                  <a:pt x="292893" y="939451"/>
                </a:cubicBezTo>
                <a:close/>
                <a:moveTo>
                  <a:pt x="159067" y="939451"/>
                </a:moveTo>
                <a:cubicBezTo>
                  <a:pt x="172974" y="939451"/>
                  <a:pt x="184309" y="950786"/>
                  <a:pt x="184309" y="964692"/>
                </a:cubicBezTo>
                <a:cubicBezTo>
                  <a:pt x="184213" y="978694"/>
                  <a:pt x="172974" y="989933"/>
                  <a:pt x="159067" y="989933"/>
                </a:cubicBezTo>
                <a:cubicBezTo>
                  <a:pt x="145161" y="989933"/>
                  <a:pt x="133826" y="978599"/>
                  <a:pt x="133826" y="964692"/>
                </a:cubicBezTo>
                <a:cubicBezTo>
                  <a:pt x="133826" y="950786"/>
                  <a:pt x="145161" y="939451"/>
                  <a:pt x="159067" y="939451"/>
                </a:cubicBezTo>
                <a:close/>
                <a:moveTo>
                  <a:pt x="25241" y="939451"/>
                </a:moveTo>
                <a:cubicBezTo>
                  <a:pt x="39148" y="939451"/>
                  <a:pt x="50483" y="950786"/>
                  <a:pt x="50483" y="964692"/>
                </a:cubicBezTo>
                <a:cubicBezTo>
                  <a:pt x="50387" y="978694"/>
                  <a:pt x="39148" y="989933"/>
                  <a:pt x="25241" y="989933"/>
                </a:cubicBezTo>
                <a:cubicBezTo>
                  <a:pt x="11335" y="989933"/>
                  <a:pt x="0" y="978599"/>
                  <a:pt x="0" y="964692"/>
                </a:cubicBezTo>
                <a:cubicBezTo>
                  <a:pt x="0" y="950786"/>
                  <a:pt x="11335" y="939451"/>
                  <a:pt x="25241" y="939451"/>
                </a:cubicBezTo>
                <a:close/>
                <a:moveTo>
                  <a:pt x="560545" y="805243"/>
                </a:moveTo>
                <a:cubicBezTo>
                  <a:pt x="574452" y="805243"/>
                  <a:pt x="585786" y="816578"/>
                  <a:pt x="585786" y="830484"/>
                </a:cubicBezTo>
                <a:cubicBezTo>
                  <a:pt x="585691" y="844486"/>
                  <a:pt x="574452" y="855726"/>
                  <a:pt x="560545" y="855726"/>
                </a:cubicBezTo>
                <a:cubicBezTo>
                  <a:pt x="546639" y="855726"/>
                  <a:pt x="535304" y="844391"/>
                  <a:pt x="535304" y="830484"/>
                </a:cubicBezTo>
                <a:cubicBezTo>
                  <a:pt x="535304" y="816578"/>
                  <a:pt x="546639" y="805243"/>
                  <a:pt x="560545" y="805243"/>
                </a:cubicBezTo>
                <a:close/>
                <a:moveTo>
                  <a:pt x="426719" y="805243"/>
                </a:moveTo>
                <a:cubicBezTo>
                  <a:pt x="440626" y="805243"/>
                  <a:pt x="451960" y="816578"/>
                  <a:pt x="451960" y="830484"/>
                </a:cubicBezTo>
                <a:cubicBezTo>
                  <a:pt x="451865" y="844486"/>
                  <a:pt x="440626" y="855726"/>
                  <a:pt x="426719" y="855726"/>
                </a:cubicBezTo>
                <a:cubicBezTo>
                  <a:pt x="412813" y="855726"/>
                  <a:pt x="401478" y="844391"/>
                  <a:pt x="401478" y="830484"/>
                </a:cubicBezTo>
                <a:cubicBezTo>
                  <a:pt x="401478" y="816578"/>
                  <a:pt x="412813" y="805243"/>
                  <a:pt x="426719" y="805243"/>
                </a:cubicBezTo>
                <a:close/>
                <a:moveTo>
                  <a:pt x="292893" y="805243"/>
                </a:moveTo>
                <a:cubicBezTo>
                  <a:pt x="306800" y="805243"/>
                  <a:pt x="318135" y="816578"/>
                  <a:pt x="318135" y="830484"/>
                </a:cubicBezTo>
                <a:cubicBezTo>
                  <a:pt x="318039" y="844486"/>
                  <a:pt x="306800" y="855726"/>
                  <a:pt x="292893" y="855726"/>
                </a:cubicBezTo>
                <a:cubicBezTo>
                  <a:pt x="278987" y="855726"/>
                  <a:pt x="267652" y="844391"/>
                  <a:pt x="267652" y="830484"/>
                </a:cubicBezTo>
                <a:cubicBezTo>
                  <a:pt x="267652" y="816578"/>
                  <a:pt x="278987" y="805243"/>
                  <a:pt x="292893" y="805243"/>
                </a:cubicBezTo>
                <a:close/>
                <a:moveTo>
                  <a:pt x="159067" y="805243"/>
                </a:moveTo>
                <a:cubicBezTo>
                  <a:pt x="172974" y="805243"/>
                  <a:pt x="184309" y="816578"/>
                  <a:pt x="184309" y="830484"/>
                </a:cubicBezTo>
                <a:cubicBezTo>
                  <a:pt x="184213" y="844486"/>
                  <a:pt x="172974" y="855726"/>
                  <a:pt x="159067" y="855726"/>
                </a:cubicBezTo>
                <a:cubicBezTo>
                  <a:pt x="145161" y="855726"/>
                  <a:pt x="133826" y="844391"/>
                  <a:pt x="133826" y="830484"/>
                </a:cubicBezTo>
                <a:cubicBezTo>
                  <a:pt x="133826" y="816578"/>
                  <a:pt x="145161" y="805243"/>
                  <a:pt x="159067" y="805243"/>
                </a:cubicBezTo>
                <a:close/>
                <a:moveTo>
                  <a:pt x="25241" y="805243"/>
                </a:moveTo>
                <a:cubicBezTo>
                  <a:pt x="39148" y="805243"/>
                  <a:pt x="50483" y="816578"/>
                  <a:pt x="50483" y="830484"/>
                </a:cubicBezTo>
                <a:cubicBezTo>
                  <a:pt x="50387" y="844486"/>
                  <a:pt x="39148" y="855726"/>
                  <a:pt x="25241" y="855726"/>
                </a:cubicBezTo>
                <a:cubicBezTo>
                  <a:pt x="11335" y="855726"/>
                  <a:pt x="0" y="844391"/>
                  <a:pt x="0" y="830484"/>
                </a:cubicBezTo>
                <a:cubicBezTo>
                  <a:pt x="0" y="816578"/>
                  <a:pt x="11335" y="805243"/>
                  <a:pt x="25241" y="805243"/>
                </a:cubicBezTo>
                <a:close/>
                <a:moveTo>
                  <a:pt x="560545" y="671036"/>
                </a:moveTo>
                <a:cubicBezTo>
                  <a:pt x="574452" y="671036"/>
                  <a:pt x="585786" y="682371"/>
                  <a:pt x="585786" y="696277"/>
                </a:cubicBezTo>
                <a:cubicBezTo>
                  <a:pt x="585786" y="710184"/>
                  <a:pt x="574452" y="721518"/>
                  <a:pt x="560545" y="721518"/>
                </a:cubicBezTo>
                <a:cubicBezTo>
                  <a:pt x="546639" y="721518"/>
                  <a:pt x="535304" y="710184"/>
                  <a:pt x="535304" y="696277"/>
                </a:cubicBezTo>
                <a:cubicBezTo>
                  <a:pt x="535304" y="682371"/>
                  <a:pt x="546639" y="671036"/>
                  <a:pt x="560545" y="671036"/>
                </a:cubicBezTo>
                <a:close/>
                <a:moveTo>
                  <a:pt x="426719" y="671036"/>
                </a:moveTo>
                <a:cubicBezTo>
                  <a:pt x="440626" y="671036"/>
                  <a:pt x="451960" y="682371"/>
                  <a:pt x="451960" y="696277"/>
                </a:cubicBezTo>
                <a:cubicBezTo>
                  <a:pt x="451960" y="710184"/>
                  <a:pt x="440626" y="721518"/>
                  <a:pt x="426719" y="721518"/>
                </a:cubicBezTo>
                <a:cubicBezTo>
                  <a:pt x="412813" y="721518"/>
                  <a:pt x="401478" y="710184"/>
                  <a:pt x="401478" y="696277"/>
                </a:cubicBezTo>
                <a:cubicBezTo>
                  <a:pt x="401478" y="682371"/>
                  <a:pt x="412813" y="671036"/>
                  <a:pt x="426719" y="671036"/>
                </a:cubicBezTo>
                <a:close/>
                <a:moveTo>
                  <a:pt x="292893" y="671036"/>
                </a:moveTo>
                <a:cubicBezTo>
                  <a:pt x="306800" y="671036"/>
                  <a:pt x="318135" y="682371"/>
                  <a:pt x="318135" y="696277"/>
                </a:cubicBezTo>
                <a:cubicBezTo>
                  <a:pt x="318135" y="710184"/>
                  <a:pt x="306800" y="721518"/>
                  <a:pt x="292893" y="721518"/>
                </a:cubicBezTo>
                <a:cubicBezTo>
                  <a:pt x="278987" y="721518"/>
                  <a:pt x="267652" y="710184"/>
                  <a:pt x="267652" y="696277"/>
                </a:cubicBezTo>
                <a:cubicBezTo>
                  <a:pt x="267652" y="682371"/>
                  <a:pt x="278987" y="671036"/>
                  <a:pt x="292893" y="671036"/>
                </a:cubicBezTo>
                <a:close/>
                <a:moveTo>
                  <a:pt x="159067" y="671036"/>
                </a:moveTo>
                <a:cubicBezTo>
                  <a:pt x="172974" y="671036"/>
                  <a:pt x="184309" y="682371"/>
                  <a:pt x="184309" y="696277"/>
                </a:cubicBezTo>
                <a:cubicBezTo>
                  <a:pt x="184309" y="710184"/>
                  <a:pt x="172974" y="721518"/>
                  <a:pt x="159067" y="721518"/>
                </a:cubicBezTo>
                <a:cubicBezTo>
                  <a:pt x="145161" y="721518"/>
                  <a:pt x="133826" y="710184"/>
                  <a:pt x="133826" y="696277"/>
                </a:cubicBezTo>
                <a:cubicBezTo>
                  <a:pt x="133826" y="682371"/>
                  <a:pt x="145161" y="671036"/>
                  <a:pt x="159067" y="671036"/>
                </a:cubicBezTo>
                <a:close/>
                <a:moveTo>
                  <a:pt x="25241" y="671036"/>
                </a:moveTo>
                <a:cubicBezTo>
                  <a:pt x="39148" y="671036"/>
                  <a:pt x="50483" y="682371"/>
                  <a:pt x="50483" y="696277"/>
                </a:cubicBezTo>
                <a:cubicBezTo>
                  <a:pt x="50483" y="710184"/>
                  <a:pt x="39148" y="721518"/>
                  <a:pt x="25241" y="721518"/>
                </a:cubicBezTo>
                <a:cubicBezTo>
                  <a:pt x="11335" y="721518"/>
                  <a:pt x="0" y="710184"/>
                  <a:pt x="0" y="696277"/>
                </a:cubicBezTo>
                <a:cubicBezTo>
                  <a:pt x="0" y="682371"/>
                  <a:pt x="11335" y="671036"/>
                  <a:pt x="25241" y="671036"/>
                </a:cubicBezTo>
                <a:close/>
                <a:moveTo>
                  <a:pt x="560545" y="536829"/>
                </a:moveTo>
                <a:cubicBezTo>
                  <a:pt x="574452" y="536829"/>
                  <a:pt x="585786" y="548164"/>
                  <a:pt x="585786" y="562070"/>
                </a:cubicBezTo>
                <a:cubicBezTo>
                  <a:pt x="585786" y="575977"/>
                  <a:pt x="574452" y="587312"/>
                  <a:pt x="560545" y="587312"/>
                </a:cubicBezTo>
                <a:cubicBezTo>
                  <a:pt x="546639" y="587312"/>
                  <a:pt x="535304" y="575977"/>
                  <a:pt x="535304" y="562070"/>
                </a:cubicBezTo>
                <a:cubicBezTo>
                  <a:pt x="535304" y="548164"/>
                  <a:pt x="546639" y="536829"/>
                  <a:pt x="560545" y="536829"/>
                </a:cubicBezTo>
                <a:close/>
                <a:moveTo>
                  <a:pt x="426719" y="536829"/>
                </a:moveTo>
                <a:cubicBezTo>
                  <a:pt x="440626" y="536829"/>
                  <a:pt x="451960" y="548164"/>
                  <a:pt x="451960" y="562070"/>
                </a:cubicBezTo>
                <a:cubicBezTo>
                  <a:pt x="451960" y="575977"/>
                  <a:pt x="440626" y="587312"/>
                  <a:pt x="426719" y="587312"/>
                </a:cubicBezTo>
                <a:cubicBezTo>
                  <a:pt x="412813" y="587312"/>
                  <a:pt x="401478" y="575977"/>
                  <a:pt x="401478" y="562070"/>
                </a:cubicBezTo>
                <a:cubicBezTo>
                  <a:pt x="401478" y="548164"/>
                  <a:pt x="412813" y="536829"/>
                  <a:pt x="426719" y="536829"/>
                </a:cubicBezTo>
                <a:close/>
                <a:moveTo>
                  <a:pt x="292893" y="536829"/>
                </a:moveTo>
                <a:cubicBezTo>
                  <a:pt x="306800" y="536829"/>
                  <a:pt x="318135" y="548164"/>
                  <a:pt x="318135" y="562070"/>
                </a:cubicBezTo>
                <a:cubicBezTo>
                  <a:pt x="318135" y="575977"/>
                  <a:pt x="306800" y="587312"/>
                  <a:pt x="292893" y="587312"/>
                </a:cubicBezTo>
                <a:cubicBezTo>
                  <a:pt x="278987" y="587312"/>
                  <a:pt x="267652" y="575977"/>
                  <a:pt x="267652" y="562070"/>
                </a:cubicBezTo>
                <a:cubicBezTo>
                  <a:pt x="267652" y="548164"/>
                  <a:pt x="278987" y="536829"/>
                  <a:pt x="292893" y="536829"/>
                </a:cubicBezTo>
                <a:close/>
                <a:moveTo>
                  <a:pt x="159067" y="536829"/>
                </a:moveTo>
                <a:cubicBezTo>
                  <a:pt x="172974" y="536829"/>
                  <a:pt x="184309" y="548164"/>
                  <a:pt x="184309" y="562070"/>
                </a:cubicBezTo>
                <a:cubicBezTo>
                  <a:pt x="184309" y="575977"/>
                  <a:pt x="172974" y="587312"/>
                  <a:pt x="159067" y="587312"/>
                </a:cubicBezTo>
                <a:cubicBezTo>
                  <a:pt x="145161" y="587312"/>
                  <a:pt x="133826" y="575977"/>
                  <a:pt x="133826" y="562070"/>
                </a:cubicBezTo>
                <a:cubicBezTo>
                  <a:pt x="133826" y="548164"/>
                  <a:pt x="145161" y="536829"/>
                  <a:pt x="159067" y="536829"/>
                </a:cubicBezTo>
                <a:close/>
                <a:moveTo>
                  <a:pt x="25241" y="536829"/>
                </a:moveTo>
                <a:cubicBezTo>
                  <a:pt x="39148" y="536829"/>
                  <a:pt x="50483" y="548164"/>
                  <a:pt x="50483" y="562070"/>
                </a:cubicBezTo>
                <a:cubicBezTo>
                  <a:pt x="50483" y="575977"/>
                  <a:pt x="39148" y="587312"/>
                  <a:pt x="25241" y="587312"/>
                </a:cubicBezTo>
                <a:cubicBezTo>
                  <a:pt x="11335" y="587312"/>
                  <a:pt x="0" y="575977"/>
                  <a:pt x="0" y="562070"/>
                </a:cubicBezTo>
                <a:cubicBezTo>
                  <a:pt x="0" y="548164"/>
                  <a:pt x="11335" y="536829"/>
                  <a:pt x="25241" y="536829"/>
                </a:cubicBezTo>
                <a:close/>
                <a:moveTo>
                  <a:pt x="426719" y="402717"/>
                </a:moveTo>
                <a:cubicBezTo>
                  <a:pt x="440660" y="402717"/>
                  <a:pt x="451961" y="414018"/>
                  <a:pt x="451961" y="427958"/>
                </a:cubicBezTo>
                <a:cubicBezTo>
                  <a:pt x="451961" y="441899"/>
                  <a:pt x="440660" y="453199"/>
                  <a:pt x="426719" y="453199"/>
                </a:cubicBezTo>
                <a:cubicBezTo>
                  <a:pt x="412779" y="453199"/>
                  <a:pt x="401478" y="441899"/>
                  <a:pt x="401478" y="427958"/>
                </a:cubicBezTo>
                <a:cubicBezTo>
                  <a:pt x="401478" y="414018"/>
                  <a:pt x="412779" y="402717"/>
                  <a:pt x="426719" y="402717"/>
                </a:cubicBezTo>
                <a:close/>
                <a:moveTo>
                  <a:pt x="292893" y="402717"/>
                </a:moveTo>
                <a:cubicBezTo>
                  <a:pt x="306834" y="402717"/>
                  <a:pt x="318135" y="414018"/>
                  <a:pt x="318135" y="427958"/>
                </a:cubicBezTo>
                <a:cubicBezTo>
                  <a:pt x="318135" y="441899"/>
                  <a:pt x="306834" y="453199"/>
                  <a:pt x="292893" y="453199"/>
                </a:cubicBezTo>
                <a:cubicBezTo>
                  <a:pt x="278953" y="453199"/>
                  <a:pt x="267652" y="441899"/>
                  <a:pt x="267652" y="427958"/>
                </a:cubicBezTo>
                <a:cubicBezTo>
                  <a:pt x="267652" y="414018"/>
                  <a:pt x="278953" y="402717"/>
                  <a:pt x="292893" y="402717"/>
                </a:cubicBezTo>
                <a:close/>
                <a:moveTo>
                  <a:pt x="159067" y="402717"/>
                </a:moveTo>
                <a:cubicBezTo>
                  <a:pt x="173008" y="402717"/>
                  <a:pt x="184309" y="414018"/>
                  <a:pt x="184309" y="427958"/>
                </a:cubicBezTo>
                <a:cubicBezTo>
                  <a:pt x="184309" y="441899"/>
                  <a:pt x="173008" y="453199"/>
                  <a:pt x="159067" y="453199"/>
                </a:cubicBezTo>
                <a:cubicBezTo>
                  <a:pt x="145127" y="453199"/>
                  <a:pt x="133826" y="441899"/>
                  <a:pt x="133826" y="427958"/>
                </a:cubicBezTo>
                <a:cubicBezTo>
                  <a:pt x="133826" y="414018"/>
                  <a:pt x="145127" y="402717"/>
                  <a:pt x="159067" y="402717"/>
                </a:cubicBezTo>
                <a:close/>
                <a:moveTo>
                  <a:pt x="25241" y="402717"/>
                </a:moveTo>
                <a:cubicBezTo>
                  <a:pt x="39182" y="402717"/>
                  <a:pt x="50483" y="414018"/>
                  <a:pt x="50483" y="427958"/>
                </a:cubicBezTo>
                <a:cubicBezTo>
                  <a:pt x="50483" y="441899"/>
                  <a:pt x="39182" y="453199"/>
                  <a:pt x="25241" y="453199"/>
                </a:cubicBezTo>
                <a:cubicBezTo>
                  <a:pt x="11301" y="453199"/>
                  <a:pt x="0" y="441899"/>
                  <a:pt x="0" y="427958"/>
                </a:cubicBezTo>
                <a:cubicBezTo>
                  <a:pt x="0" y="414018"/>
                  <a:pt x="11301" y="402717"/>
                  <a:pt x="25241" y="402717"/>
                </a:cubicBezTo>
                <a:close/>
                <a:moveTo>
                  <a:pt x="560545" y="402621"/>
                </a:moveTo>
                <a:cubicBezTo>
                  <a:pt x="574452" y="402621"/>
                  <a:pt x="585786" y="413956"/>
                  <a:pt x="585786" y="427862"/>
                </a:cubicBezTo>
                <a:cubicBezTo>
                  <a:pt x="585691" y="441864"/>
                  <a:pt x="574452" y="453104"/>
                  <a:pt x="560545" y="453104"/>
                </a:cubicBezTo>
                <a:cubicBezTo>
                  <a:pt x="546639" y="453104"/>
                  <a:pt x="535304" y="441769"/>
                  <a:pt x="535304" y="427862"/>
                </a:cubicBezTo>
                <a:cubicBezTo>
                  <a:pt x="535304" y="413956"/>
                  <a:pt x="546639" y="402621"/>
                  <a:pt x="560545" y="402621"/>
                </a:cubicBezTo>
                <a:close/>
                <a:moveTo>
                  <a:pt x="560545" y="268414"/>
                </a:moveTo>
                <a:cubicBezTo>
                  <a:pt x="574452" y="268414"/>
                  <a:pt x="585786" y="279749"/>
                  <a:pt x="585786" y="293655"/>
                </a:cubicBezTo>
                <a:cubicBezTo>
                  <a:pt x="585786" y="307562"/>
                  <a:pt x="574452" y="318897"/>
                  <a:pt x="560545" y="318897"/>
                </a:cubicBezTo>
                <a:cubicBezTo>
                  <a:pt x="546639" y="318897"/>
                  <a:pt x="535304" y="307562"/>
                  <a:pt x="535304" y="293655"/>
                </a:cubicBezTo>
                <a:cubicBezTo>
                  <a:pt x="535304" y="279749"/>
                  <a:pt x="546639" y="268414"/>
                  <a:pt x="560545" y="268414"/>
                </a:cubicBezTo>
                <a:close/>
                <a:moveTo>
                  <a:pt x="426719" y="268414"/>
                </a:moveTo>
                <a:cubicBezTo>
                  <a:pt x="440626" y="268414"/>
                  <a:pt x="451960" y="279749"/>
                  <a:pt x="451960" y="293655"/>
                </a:cubicBezTo>
                <a:cubicBezTo>
                  <a:pt x="451960" y="307562"/>
                  <a:pt x="440626" y="318897"/>
                  <a:pt x="426719" y="318897"/>
                </a:cubicBezTo>
                <a:cubicBezTo>
                  <a:pt x="412813" y="318897"/>
                  <a:pt x="401478" y="307562"/>
                  <a:pt x="401478" y="293655"/>
                </a:cubicBezTo>
                <a:cubicBezTo>
                  <a:pt x="401478" y="279749"/>
                  <a:pt x="412813" y="268414"/>
                  <a:pt x="426719" y="268414"/>
                </a:cubicBezTo>
                <a:close/>
                <a:moveTo>
                  <a:pt x="292893" y="268414"/>
                </a:moveTo>
                <a:cubicBezTo>
                  <a:pt x="306800" y="268414"/>
                  <a:pt x="318135" y="279749"/>
                  <a:pt x="318135" y="293655"/>
                </a:cubicBezTo>
                <a:cubicBezTo>
                  <a:pt x="318135" y="307562"/>
                  <a:pt x="306800" y="318897"/>
                  <a:pt x="292893" y="318897"/>
                </a:cubicBezTo>
                <a:cubicBezTo>
                  <a:pt x="278987" y="318897"/>
                  <a:pt x="267652" y="307562"/>
                  <a:pt x="267652" y="293655"/>
                </a:cubicBezTo>
                <a:cubicBezTo>
                  <a:pt x="267652" y="279749"/>
                  <a:pt x="278987" y="268414"/>
                  <a:pt x="292893" y="268414"/>
                </a:cubicBezTo>
                <a:close/>
                <a:moveTo>
                  <a:pt x="159067" y="268414"/>
                </a:moveTo>
                <a:cubicBezTo>
                  <a:pt x="172974" y="268414"/>
                  <a:pt x="184309" y="279749"/>
                  <a:pt x="184309" y="293655"/>
                </a:cubicBezTo>
                <a:cubicBezTo>
                  <a:pt x="184309" y="307562"/>
                  <a:pt x="172974" y="318897"/>
                  <a:pt x="159067" y="318897"/>
                </a:cubicBezTo>
                <a:cubicBezTo>
                  <a:pt x="145161" y="318897"/>
                  <a:pt x="133826" y="307562"/>
                  <a:pt x="133826" y="293655"/>
                </a:cubicBezTo>
                <a:cubicBezTo>
                  <a:pt x="133826" y="279749"/>
                  <a:pt x="145161" y="268414"/>
                  <a:pt x="159067" y="268414"/>
                </a:cubicBezTo>
                <a:close/>
                <a:moveTo>
                  <a:pt x="25241" y="268414"/>
                </a:moveTo>
                <a:cubicBezTo>
                  <a:pt x="39148" y="268414"/>
                  <a:pt x="50483" y="279749"/>
                  <a:pt x="50483" y="293655"/>
                </a:cubicBezTo>
                <a:cubicBezTo>
                  <a:pt x="50483" y="307562"/>
                  <a:pt x="39148" y="318897"/>
                  <a:pt x="25241" y="318897"/>
                </a:cubicBezTo>
                <a:cubicBezTo>
                  <a:pt x="11335" y="318897"/>
                  <a:pt x="0" y="307562"/>
                  <a:pt x="0" y="293655"/>
                </a:cubicBezTo>
                <a:cubicBezTo>
                  <a:pt x="0" y="279749"/>
                  <a:pt x="11335" y="268414"/>
                  <a:pt x="25241" y="268414"/>
                </a:cubicBezTo>
                <a:close/>
                <a:moveTo>
                  <a:pt x="560545" y="134207"/>
                </a:moveTo>
                <a:cubicBezTo>
                  <a:pt x="574452" y="134207"/>
                  <a:pt x="585786" y="145542"/>
                  <a:pt x="585786" y="159448"/>
                </a:cubicBezTo>
                <a:cubicBezTo>
                  <a:pt x="585691" y="173450"/>
                  <a:pt x="574452" y="184689"/>
                  <a:pt x="560545" y="184689"/>
                </a:cubicBezTo>
                <a:cubicBezTo>
                  <a:pt x="546639" y="184689"/>
                  <a:pt x="535304" y="173355"/>
                  <a:pt x="535304" y="159448"/>
                </a:cubicBezTo>
                <a:cubicBezTo>
                  <a:pt x="535304" y="145542"/>
                  <a:pt x="546639" y="134207"/>
                  <a:pt x="560545" y="134207"/>
                </a:cubicBezTo>
                <a:close/>
                <a:moveTo>
                  <a:pt x="426719" y="134207"/>
                </a:moveTo>
                <a:cubicBezTo>
                  <a:pt x="440626" y="134207"/>
                  <a:pt x="451960" y="145542"/>
                  <a:pt x="451960" y="159448"/>
                </a:cubicBezTo>
                <a:cubicBezTo>
                  <a:pt x="451865" y="173450"/>
                  <a:pt x="440626" y="184689"/>
                  <a:pt x="426719" y="184689"/>
                </a:cubicBezTo>
                <a:cubicBezTo>
                  <a:pt x="412813" y="184689"/>
                  <a:pt x="401478" y="173355"/>
                  <a:pt x="401478" y="159448"/>
                </a:cubicBezTo>
                <a:cubicBezTo>
                  <a:pt x="401478" y="145542"/>
                  <a:pt x="412813" y="134207"/>
                  <a:pt x="426719" y="134207"/>
                </a:cubicBezTo>
                <a:close/>
                <a:moveTo>
                  <a:pt x="292893" y="134207"/>
                </a:moveTo>
                <a:cubicBezTo>
                  <a:pt x="306800" y="134207"/>
                  <a:pt x="318135" y="145542"/>
                  <a:pt x="318135" y="159448"/>
                </a:cubicBezTo>
                <a:cubicBezTo>
                  <a:pt x="318039" y="173450"/>
                  <a:pt x="306800" y="184689"/>
                  <a:pt x="292893" y="184689"/>
                </a:cubicBezTo>
                <a:cubicBezTo>
                  <a:pt x="278987" y="184689"/>
                  <a:pt x="267652" y="173355"/>
                  <a:pt x="267652" y="159448"/>
                </a:cubicBezTo>
                <a:cubicBezTo>
                  <a:pt x="267652" y="145542"/>
                  <a:pt x="278987" y="134207"/>
                  <a:pt x="292893" y="134207"/>
                </a:cubicBezTo>
                <a:close/>
                <a:moveTo>
                  <a:pt x="159067" y="134207"/>
                </a:moveTo>
                <a:cubicBezTo>
                  <a:pt x="172974" y="134207"/>
                  <a:pt x="184309" y="145542"/>
                  <a:pt x="184309" y="159448"/>
                </a:cubicBezTo>
                <a:cubicBezTo>
                  <a:pt x="184213" y="173450"/>
                  <a:pt x="172974" y="184689"/>
                  <a:pt x="159067" y="184689"/>
                </a:cubicBezTo>
                <a:cubicBezTo>
                  <a:pt x="145161" y="184689"/>
                  <a:pt x="133826" y="173355"/>
                  <a:pt x="133826" y="159448"/>
                </a:cubicBezTo>
                <a:cubicBezTo>
                  <a:pt x="133826" y="145542"/>
                  <a:pt x="145161" y="134207"/>
                  <a:pt x="159067" y="134207"/>
                </a:cubicBezTo>
                <a:close/>
                <a:moveTo>
                  <a:pt x="25241" y="134207"/>
                </a:moveTo>
                <a:cubicBezTo>
                  <a:pt x="39148" y="134207"/>
                  <a:pt x="50483" y="145542"/>
                  <a:pt x="50483" y="159448"/>
                </a:cubicBezTo>
                <a:cubicBezTo>
                  <a:pt x="50387" y="173450"/>
                  <a:pt x="39148" y="184689"/>
                  <a:pt x="25241" y="184689"/>
                </a:cubicBezTo>
                <a:cubicBezTo>
                  <a:pt x="11335" y="184689"/>
                  <a:pt x="0" y="173355"/>
                  <a:pt x="0" y="159448"/>
                </a:cubicBezTo>
                <a:cubicBezTo>
                  <a:pt x="0" y="145542"/>
                  <a:pt x="11335" y="134207"/>
                  <a:pt x="25241" y="134207"/>
                </a:cubicBezTo>
                <a:close/>
                <a:moveTo>
                  <a:pt x="426719" y="95"/>
                </a:moveTo>
                <a:cubicBezTo>
                  <a:pt x="440721" y="95"/>
                  <a:pt x="451960" y="11430"/>
                  <a:pt x="451960" y="25336"/>
                </a:cubicBezTo>
                <a:cubicBezTo>
                  <a:pt x="451960" y="39243"/>
                  <a:pt x="440626" y="50482"/>
                  <a:pt x="426719" y="50482"/>
                </a:cubicBezTo>
                <a:cubicBezTo>
                  <a:pt x="412813" y="50482"/>
                  <a:pt x="401478" y="39148"/>
                  <a:pt x="401478" y="25241"/>
                </a:cubicBezTo>
                <a:cubicBezTo>
                  <a:pt x="401478" y="11334"/>
                  <a:pt x="412718" y="95"/>
                  <a:pt x="426719" y="95"/>
                </a:cubicBezTo>
                <a:close/>
                <a:moveTo>
                  <a:pt x="159067" y="95"/>
                </a:moveTo>
                <a:cubicBezTo>
                  <a:pt x="172974" y="95"/>
                  <a:pt x="184309" y="11430"/>
                  <a:pt x="184309" y="25336"/>
                </a:cubicBezTo>
                <a:cubicBezTo>
                  <a:pt x="184309" y="39243"/>
                  <a:pt x="172974" y="50482"/>
                  <a:pt x="159067" y="50482"/>
                </a:cubicBezTo>
                <a:cubicBezTo>
                  <a:pt x="145161" y="50482"/>
                  <a:pt x="133826" y="39148"/>
                  <a:pt x="133826" y="25241"/>
                </a:cubicBezTo>
                <a:cubicBezTo>
                  <a:pt x="133826" y="11334"/>
                  <a:pt x="145161" y="95"/>
                  <a:pt x="159067" y="95"/>
                </a:cubicBezTo>
                <a:close/>
                <a:moveTo>
                  <a:pt x="25241" y="95"/>
                </a:moveTo>
                <a:cubicBezTo>
                  <a:pt x="39148" y="95"/>
                  <a:pt x="50483" y="11430"/>
                  <a:pt x="50483" y="25336"/>
                </a:cubicBezTo>
                <a:cubicBezTo>
                  <a:pt x="50483" y="39243"/>
                  <a:pt x="39148" y="50482"/>
                  <a:pt x="25241" y="50482"/>
                </a:cubicBezTo>
                <a:cubicBezTo>
                  <a:pt x="11335" y="50482"/>
                  <a:pt x="0" y="39148"/>
                  <a:pt x="0" y="25241"/>
                </a:cubicBezTo>
                <a:cubicBezTo>
                  <a:pt x="0" y="11334"/>
                  <a:pt x="11335" y="95"/>
                  <a:pt x="25241" y="95"/>
                </a:cubicBezTo>
                <a:close/>
                <a:moveTo>
                  <a:pt x="560545" y="0"/>
                </a:moveTo>
                <a:cubicBezTo>
                  <a:pt x="574452" y="0"/>
                  <a:pt x="585786" y="11335"/>
                  <a:pt x="585786" y="25241"/>
                </a:cubicBezTo>
                <a:cubicBezTo>
                  <a:pt x="585786" y="39148"/>
                  <a:pt x="574452" y="50483"/>
                  <a:pt x="560545" y="50483"/>
                </a:cubicBezTo>
                <a:cubicBezTo>
                  <a:pt x="546639" y="50483"/>
                  <a:pt x="535304" y="39148"/>
                  <a:pt x="535304" y="25241"/>
                </a:cubicBezTo>
                <a:cubicBezTo>
                  <a:pt x="535304" y="11335"/>
                  <a:pt x="546639" y="0"/>
                  <a:pt x="560545" y="0"/>
                </a:cubicBezTo>
                <a:close/>
                <a:moveTo>
                  <a:pt x="292893" y="0"/>
                </a:moveTo>
                <a:cubicBezTo>
                  <a:pt x="306800" y="0"/>
                  <a:pt x="318135" y="11335"/>
                  <a:pt x="318135" y="25241"/>
                </a:cubicBezTo>
                <a:cubicBezTo>
                  <a:pt x="318135" y="39148"/>
                  <a:pt x="306800" y="50483"/>
                  <a:pt x="292893" y="50483"/>
                </a:cubicBezTo>
                <a:cubicBezTo>
                  <a:pt x="278987" y="50483"/>
                  <a:pt x="267652" y="39148"/>
                  <a:pt x="267652" y="25241"/>
                </a:cubicBezTo>
                <a:cubicBezTo>
                  <a:pt x="267652" y="11335"/>
                  <a:pt x="278987" y="0"/>
                  <a:pt x="2928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458230" y="44405"/>
            <a:ext cx="1259749" cy="706854"/>
            <a:chOff x="1087660" y="-36875"/>
            <a:chExt cx="1259749" cy="706854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</p:grpSpPr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1087660" y="-36874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257452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1427244" y="-36873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597037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1766829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936621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2106413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2276206" y="-3687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1087660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257452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4"/>
              </p:custDataLst>
            </p:nvPr>
          </p:nvSpPr>
          <p:spPr>
            <a:xfrm>
              <a:off x="1427244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5"/>
              </p:custDataLst>
            </p:nvPr>
          </p:nvSpPr>
          <p:spPr>
            <a:xfrm>
              <a:off x="1597037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6"/>
              </p:custDataLst>
            </p:nvPr>
          </p:nvSpPr>
          <p:spPr>
            <a:xfrm>
              <a:off x="1766829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7"/>
              </p:custDataLst>
            </p:nvPr>
          </p:nvSpPr>
          <p:spPr>
            <a:xfrm>
              <a:off x="1936621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8"/>
              </p:custDataLst>
            </p:nvPr>
          </p:nvSpPr>
          <p:spPr>
            <a:xfrm>
              <a:off x="2106413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9"/>
              </p:custDataLst>
            </p:nvPr>
          </p:nvSpPr>
          <p:spPr>
            <a:xfrm>
              <a:off x="2276206" y="9025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0"/>
              </p:custDataLst>
            </p:nvPr>
          </p:nvSpPr>
          <p:spPr>
            <a:xfrm>
              <a:off x="1087660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1"/>
              </p:custDataLst>
            </p:nvPr>
          </p:nvSpPr>
          <p:spPr>
            <a:xfrm>
              <a:off x="1257452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2"/>
              </p:custDataLst>
            </p:nvPr>
          </p:nvSpPr>
          <p:spPr>
            <a:xfrm>
              <a:off x="1427244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3"/>
              </p:custDataLst>
            </p:nvPr>
          </p:nvSpPr>
          <p:spPr>
            <a:xfrm>
              <a:off x="1597037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4"/>
              </p:custDataLst>
            </p:nvPr>
          </p:nvSpPr>
          <p:spPr>
            <a:xfrm>
              <a:off x="1766829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5"/>
              </p:custDataLst>
            </p:nvPr>
          </p:nvSpPr>
          <p:spPr>
            <a:xfrm>
              <a:off x="1936621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6"/>
              </p:custDataLst>
            </p:nvPr>
          </p:nvSpPr>
          <p:spPr>
            <a:xfrm>
              <a:off x="2106413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27"/>
              </p:custDataLst>
            </p:nvPr>
          </p:nvSpPr>
          <p:spPr>
            <a:xfrm>
              <a:off x="2276206" y="217385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28"/>
              </p:custDataLst>
            </p:nvPr>
          </p:nvSpPr>
          <p:spPr>
            <a:xfrm>
              <a:off x="1087660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29"/>
              </p:custDataLst>
            </p:nvPr>
          </p:nvSpPr>
          <p:spPr>
            <a:xfrm>
              <a:off x="1257452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0"/>
              </p:custDataLst>
            </p:nvPr>
          </p:nvSpPr>
          <p:spPr>
            <a:xfrm>
              <a:off x="1427244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1"/>
              </p:custDataLst>
            </p:nvPr>
          </p:nvSpPr>
          <p:spPr>
            <a:xfrm>
              <a:off x="1597037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2"/>
              </p:custDataLst>
            </p:nvPr>
          </p:nvSpPr>
          <p:spPr>
            <a:xfrm>
              <a:off x="1766829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3"/>
              </p:custDataLst>
            </p:nvPr>
          </p:nvSpPr>
          <p:spPr>
            <a:xfrm>
              <a:off x="1936621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4"/>
              </p:custDataLst>
            </p:nvPr>
          </p:nvSpPr>
          <p:spPr>
            <a:xfrm>
              <a:off x="2106413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35"/>
              </p:custDataLst>
            </p:nvPr>
          </p:nvSpPr>
          <p:spPr>
            <a:xfrm>
              <a:off x="2276206" y="34451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6"/>
              </p:custDataLst>
            </p:nvPr>
          </p:nvSpPr>
          <p:spPr>
            <a:xfrm>
              <a:off x="1087660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37"/>
              </p:custDataLst>
            </p:nvPr>
          </p:nvSpPr>
          <p:spPr>
            <a:xfrm>
              <a:off x="1257452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38"/>
              </p:custDataLst>
            </p:nvPr>
          </p:nvSpPr>
          <p:spPr>
            <a:xfrm>
              <a:off x="1427244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9"/>
              </p:custDataLst>
            </p:nvPr>
          </p:nvSpPr>
          <p:spPr>
            <a:xfrm>
              <a:off x="1597037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0"/>
              </p:custDataLst>
            </p:nvPr>
          </p:nvSpPr>
          <p:spPr>
            <a:xfrm>
              <a:off x="1766829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1"/>
              </p:custDataLst>
            </p:nvPr>
          </p:nvSpPr>
          <p:spPr>
            <a:xfrm>
              <a:off x="1936621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2"/>
              </p:custDataLst>
            </p:nvPr>
          </p:nvSpPr>
          <p:spPr>
            <a:xfrm>
              <a:off x="2106413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3"/>
              </p:custDataLst>
            </p:nvPr>
          </p:nvSpPr>
          <p:spPr>
            <a:xfrm>
              <a:off x="2276206" y="47164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4"/>
              </p:custDataLst>
            </p:nvPr>
          </p:nvSpPr>
          <p:spPr>
            <a:xfrm>
              <a:off x="1087660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45"/>
              </p:custDataLst>
            </p:nvPr>
          </p:nvSpPr>
          <p:spPr>
            <a:xfrm>
              <a:off x="1257452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46"/>
              </p:custDataLst>
            </p:nvPr>
          </p:nvSpPr>
          <p:spPr>
            <a:xfrm>
              <a:off x="1427244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47"/>
              </p:custDataLst>
            </p:nvPr>
          </p:nvSpPr>
          <p:spPr>
            <a:xfrm>
              <a:off x="1597037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48"/>
              </p:custDataLst>
            </p:nvPr>
          </p:nvSpPr>
          <p:spPr>
            <a:xfrm>
              <a:off x="1766829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49"/>
              </p:custDataLst>
            </p:nvPr>
          </p:nvSpPr>
          <p:spPr>
            <a:xfrm>
              <a:off x="1936621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0"/>
              </p:custDataLst>
            </p:nvPr>
          </p:nvSpPr>
          <p:spPr>
            <a:xfrm>
              <a:off x="2106413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1"/>
              </p:custDataLst>
            </p:nvPr>
          </p:nvSpPr>
          <p:spPr>
            <a:xfrm>
              <a:off x="2276206" y="598776"/>
              <a:ext cx="71203" cy="712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8965565" y="1300099"/>
            <a:ext cx="2211070" cy="561085"/>
            <a:chOff x="2227248" y="4687873"/>
            <a:chExt cx="885578" cy="477117"/>
          </a:xfrm>
          <a:effectLst>
            <a:outerShdw blurRad="381000" dist="38100" sx="96000" sy="96000" algn="ctr" rotWithShape="0">
              <a:srgbClr val="002D64">
                <a:alpha val="40000"/>
              </a:srgbClr>
            </a:outerShdw>
          </a:effectLst>
        </p:grpSpPr>
        <p:sp>
          <p:nvSpPr>
            <p:cNvPr id="159" name="矩形: 圆角 158"/>
            <p:cNvSpPr/>
            <p:nvPr>
              <p:custDataLst>
                <p:tags r:id="rId52"/>
              </p:custDataLst>
            </p:nvPr>
          </p:nvSpPr>
          <p:spPr>
            <a:xfrm>
              <a:off x="2227248" y="4687873"/>
              <a:ext cx="885578" cy="4568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E34C"/>
                </a:gs>
                <a:gs pos="100000">
                  <a:schemeClr val="accent4"/>
                </a:gs>
              </a:gsLst>
              <a:lin ang="5400000" scaled="1"/>
            </a:gradFill>
            <a:ln w="19050">
              <a:noFill/>
            </a:ln>
            <a:effectLst>
              <a:outerShdw blurRad="63500" dist="25400" dir="5400000" algn="ctr" rotWithShape="0">
                <a:srgbClr val="0443A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309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60" name="文本框 159"/>
            <p:cNvSpPr txBox="1"/>
            <p:nvPr>
              <p:custDataLst>
                <p:tags r:id="rId53"/>
              </p:custDataLst>
            </p:nvPr>
          </p:nvSpPr>
          <p:spPr>
            <a:xfrm>
              <a:off x="2286417" y="4704611"/>
              <a:ext cx="770040" cy="4603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effectLst>
                    <a:innerShdw blurRad="38100" dist="25400" dir="13500000">
                      <a:schemeClr val="accent2">
                        <a:lumMod val="75000"/>
                        <a:alpha val="100000"/>
                      </a:schemeClr>
                    </a:innerShdw>
                  </a:effectLst>
                  <a:latin typeface="阿里巴巴普惠体 H" panose="00020600040101010101" charset="-122"/>
                  <a:ea typeface="阿里巴巴普惠体 H" panose="00020600040101010101" charset="-122"/>
                  <a:cs typeface="阿里巴巴普惠体" panose="00020600040101010101" charset="-122"/>
                  <a:sym typeface="+mn-ea"/>
                </a:rPr>
                <a:t>PART ONE</a:t>
              </a:r>
              <a:endParaRPr lang="en-US" altLang="zh-CN" sz="2600" dirty="0">
                <a:solidFill>
                  <a:schemeClr val="bg1"/>
                </a:solidFill>
                <a:effectLst>
                  <a:innerShdw blurRad="38100" dist="25400" dir="13500000">
                    <a:schemeClr val="accent2">
                      <a:lumMod val="75000"/>
                      <a:alpha val="100000"/>
                    </a:schemeClr>
                  </a:innerShdw>
                </a:effectLst>
                <a:latin typeface="阿里巴巴普惠体 H" panose="00020600040101010101" charset="-122"/>
                <a:ea typeface="阿里巴巴普惠体 H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pic>
        <p:nvPicPr>
          <p:cNvPr id="79" name="图片 78" descr="51miz-E916014-BC440285"/>
          <p:cNvPicPr>
            <a:picLocks noChangeAspect="1"/>
          </p:cNvPicPr>
          <p:nvPr/>
        </p:nvPicPr>
        <p:blipFill>
          <a:blip r:embed="rId54">
            <a:lum bright="12000"/>
          </a:blip>
          <a:stretch>
            <a:fillRect/>
          </a:stretch>
        </p:blipFill>
        <p:spPr>
          <a:xfrm>
            <a:off x="2735580" y="993775"/>
            <a:ext cx="1271270" cy="1132205"/>
          </a:xfrm>
          <a:prstGeom prst="rect">
            <a:avLst/>
          </a:prstGeom>
          <a:effectLst>
            <a:outerShdw blurRad="25400" dist="12700" dir="5400000" algn="t" rotWithShape="0">
              <a:srgbClr val="0443A2">
                <a:alpha val="70000"/>
              </a:srgbClr>
            </a:outerShdw>
          </a:effectLst>
        </p:spPr>
      </p:pic>
      <p:sp>
        <p:nvSpPr>
          <p:cNvPr id="68" name="文本框 67"/>
          <p:cNvSpPr txBox="1"/>
          <p:nvPr/>
        </p:nvSpPr>
        <p:spPr>
          <a:xfrm>
            <a:off x="6260465" y="3474085"/>
            <a:ext cx="490093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The</a:t>
            </a:r>
            <a:r>
              <a:rPr lang="en-US" altLang="zh-CN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</a:t>
            </a:r>
            <a:r>
              <a:rPr lang="zh-CN" alt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gold</a:t>
            </a:r>
            <a:r>
              <a:rPr lang="en-US" altLang="zh-CN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</a:t>
            </a:r>
            <a:r>
              <a:rPr lang="zh-CN" alt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in</a:t>
            </a:r>
            <a:r>
              <a:rPr lang="en-US" altLang="zh-CN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</a:t>
            </a:r>
            <a:r>
              <a:rPr lang="zh-CN" alt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the</a:t>
            </a:r>
            <a:r>
              <a:rPr lang="en-US" altLang="zh-CN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</a:t>
            </a:r>
            <a:r>
              <a:rPr lang="zh-CN" alt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wooden </a:t>
            </a:r>
            <a:r>
              <a:rPr lang="en-US" altLang="zh-CN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 </a:t>
            </a:r>
            <a:r>
              <a:rPr lang="zh-CN" altLang="en-US" sz="1900" b="1" cap="all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阿里巴巴普惠体" panose="00020600040101010101" charset="-122"/>
              </a:rPr>
              <a:t>box</a:t>
            </a:r>
            <a:endParaRPr lang="zh-CN" altLang="en-US" sz="1900" b="1" cap="all">
              <a:solidFill>
                <a:schemeClr val="tx1">
                  <a:lumMod val="75000"/>
                  <a:lumOff val="25000"/>
                </a:schemeClr>
              </a:solidFill>
              <a:uFillTx/>
              <a:cs typeface="阿里巴巴普惠体" panose="00020600040101010101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7637780" y="4007485"/>
            <a:ext cx="3413125" cy="937260"/>
            <a:chOff x="12028" y="6311"/>
            <a:chExt cx="5375" cy="1476"/>
          </a:xfrm>
        </p:grpSpPr>
        <p:sp>
          <p:nvSpPr>
            <p:cNvPr id="76" name="文本框 75"/>
            <p:cNvSpPr txBox="1"/>
            <p:nvPr>
              <p:custDataLst>
                <p:tags r:id="rId55"/>
              </p:custDataLst>
            </p:nvPr>
          </p:nvSpPr>
          <p:spPr>
            <a:xfrm>
              <a:off x="12028" y="6311"/>
              <a:ext cx="1639" cy="1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500" b="1" dirty="0">
                  <a:solidFill>
                    <a:schemeClr val="bg1"/>
                  </a:solidFill>
                  <a:effectLst>
                    <a:outerShdw blurRad="63500" dist="38100" dir="5400000" algn="ctr" rotWithShape="0">
                      <a:srgbClr val="054FBF">
                        <a:alpha val="100000"/>
                      </a:srgbClr>
                    </a:outerShdw>
                  </a:effectLst>
                  <a:cs typeface="阿里巴巴普惠体" panose="00020600040101010101" charset="-122"/>
                </a:rPr>
                <a:t>01</a:t>
              </a:r>
              <a:endParaRPr lang="en-US" altLang="zh-CN" sz="5500" b="1" dirty="0">
                <a:solidFill>
                  <a:schemeClr val="bg1"/>
                </a:solidFill>
                <a:effectLst>
                  <a:outerShdw blurRad="63500" dist="38100" dir="5400000" algn="ctr" rotWithShape="0">
                    <a:srgbClr val="054FBF">
                      <a:alpha val="100000"/>
                    </a:srgbClr>
                  </a:outerShdw>
                </a:effectLst>
                <a:cs typeface="阿里巴巴普惠体" panose="00020600040101010101" charset="-122"/>
              </a:endParaRPr>
            </a:p>
          </p:txBody>
        </p:sp>
        <p:cxnSp>
          <p:nvCxnSpPr>
            <p:cNvPr id="77" name="直接连接符 76"/>
            <p:cNvCxnSpPr/>
            <p:nvPr>
              <p:custDataLst>
                <p:tags r:id="rId56"/>
              </p:custDataLst>
            </p:nvPr>
          </p:nvCxnSpPr>
          <p:spPr>
            <a:xfrm>
              <a:off x="13668" y="7052"/>
              <a:ext cx="269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16741" y="6745"/>
              <a:ext cx="662" cy="662"/>
              <a:chOff x="6253" y="9263"/>
              <a:chExt cx="522" cy="522"/>
            </a:xfrm>
            <a:effectLst>
              <a:outerShdw blurRad="25400" dist="12700" dir="5400000" algn="t" rotWithShape="0">
                <a:srgbClr val="054FBF">
                  <a:alpha val="40000"/>
                </a:srgbClr>
              </a:outerShdw>
            </a:effectLst>
          </p:grpSpPr>
          <p:sp>
            <p:nvSpPr>
              <p:cNvPr id="80" name="椭圆 79"/>
              <p:cNvSpPr/>
              <p:nvPr>
                <p:custDataLst>
                  <p:tags r:id="rId57"/>
                </p:custDataLst>
              </p:nvPr>
            </p:nvSpPr>
            <p:spPr>
              <a:xfrm>
                <a:off x="6253" y="9263"/>
                <a:ext cx="522" cy="52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cxnSp>
            <p:nvCxnSpPr>
              <p:cNvPr id="93" name="直接箭头连接符 92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6340" y="9516"/>
                <a:ext cx="337" cy="0"/>
              </a:xfrm>
              <a:prstGeom prst="straightConnector1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3" grpId="0"/>
      <p:bldP spid="9" grpId="0"/>
      <p:bldP spid="13" grpId="0" bldLvl="0" animBg="1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2043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4085" y="1877060"/>
            <a:ext cx="10323830" cy="3427730"/>
            <a:chOff x="1471" y="2825"/>
            <a:chExt cx="16258" cy="5398"/>
          </a:xfrm>
        </p:grpSpPr>
        <p:sp>
          <p:nvSpPr>
            <p:cNvPr id="117" name="圆角矩形 116"/>
            <p:cNvSpPr/>
            <p:nvPr>
              <p:custDataLst>
                <p:tags r:id="rId12"/>
              </p:custDataLst>
            </p:nvPr>
          </p:nvSpPr>
          <p:spPr>
            <a:xfrm>
              <a:off x="1471" y="2825"/>
              <a:ext cx="16258" cy="5398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88" y="5718"/>
              <a:ext cx="9598" cy="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今天，我非常高兴的站在这个舞台上。</a:t>
              </a:r>
              <a:endParaRPr lang="zh-CN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949" y="3737"/>
              <a:ext cx="5734" cy="652"/>
              <a:chOff x="3077" y="3617"/>
              <a:chExt cx="5734" cy="652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077" y="3948"/>
                <a:ext cx="5663" cy="31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C8EFA">
                      <a:alpha val="6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077" y="3617"/>
                <a:ext cx="5734" cy="6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2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阿里巴巴普惠体" panose="00020600040101010101" charset="-122"/>
                  </a:rPr>
                  <a:t>尊敬的各位老师，各位同学：</a:t>
                </a:r>
                <a:endParaRPr lang="zh-CN" alt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88" y="4853"/>
              <a:ext cx="1796" cy="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大家好</a:t>
              </a:r>
              <a:r>
                <a:rPr lang="en-US" altLang="zh-CN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" panose="00020600040101010101" charset="-122"/>
                </a:rPr>
                <a:t>!</a:t>
              </a:r>
              <a:endPara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88" y="6583"/>
              <a:ext cx="9598" cy="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在这个舞台上我将为大家带来我的演讲</a:t>
              </a:r>
              <a:r>
                <a:rPr lang="zh-CN" altLang="en-US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。</a:t>
              </a:r>
              <a:endParaRPr lang="zh-CN" altLang="en-US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pic>
          <p:nvPicPr>
            <p:cNvPr id="11" name="图片 10" descr="51miz-E185125-0BEA42C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lum bright="6000"/>
            </a:blip>
            <a:srcRect r="34074" b="33403"/>
            <a:stretch>
              <a:fillRect/>
            </a:stretch>
          </p:blipFill>
          <p:spPr>
            <a:xfrm>
              <a:off x="15211" y="6001"/>
              <a:ext cx="2518" cy="2222"/>
            </a:xfrm>
            <a:prstGeom prst="roundRect">
              <a:avLst>
                <a:gd name="adj" fmla="val 15571"/>
              </a:avLst>
            </a:prstGeom>
            <a:effectLst>
              <a:outerShdw blurRad="25400" dist="12700" dir="10800000" algn="r" rotWithShape="0">
                <a:srgbClr val="054FBF">
                  <a:alpha val="50000"/>
                </a:srgbClr>
              </a:outerShdw>
            </a:effectLst>
          </p:spPr>
        </p:pic>
        <p:pic>
          <p:nvPicPr>
            <p:cNvPr id="12" name="图片 11" descr="51miz-E185125-0BEA42C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>
              <a:lum bright="6000"/>
            </a:blip>
            <a:srcRect r="34074" b="33403"/>
            <a:stretch>
              <a:fillRect/>
            </a:stretch>
          </p:blipFill>
          <p:spPr>
            <a:xfrm flipH="1">
              <a:off x="1489" y="6001"/>
              <a:ext cx="2518" cy="2222"/>
            </a:xfrm>
            <a:prstGeom prst="roundRect">
              <a:avLst>
                <a:gd name="adj" fmla="val 15571"/>
              </a:avLst>
            </a:prstGeom>
            <a:effectLst>
              <a:outerShdw blurRad="25400" dist="12700" dir="10800000" algn="r" rotWithShape="0">
                <a:srgbClr val="054FBF">
                  <a:alpha val="50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28020" y="602043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934085" y="1913255"/>
            <a:ext cx="10323830" cy="3427730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34085" y="1687195"/>
            <a:ext cx="4217670" cy="469900"/>
            <a:chOff x="1008" y="2560"/>
            <a:chExt cx="6642" cy="740"/>
          </a:xfrm>
        </p:grpSpPr>
        <p:sp>
          <p:nvSpPr>
            <p:cNvPr id="23" name="圆角矩形 22"/>
            <p:cNvSpPr/>
            <p:nvPr>
              <p:custDataLst>
                <p:tags r:id="rId12"/>
              </p:custDataLst>
            </p:nvPr>
          </p:nvSpPr>
          <p:spPr>
            <a:xfrm>
              <a:off x="1008" y="2560"/>
              <a:ext cx="6255" cy="740"/>
            </a:xfrm>
            <a:prstGeom prst="roundRect">
              <a:avLst>
                <a:gd name="adj" fmla="val 27706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200" b="1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首先我想给大家讲一个故事</a:t>
              </a:r>
              <a:endParaRPr lang="zh-CN" altLang="en-US" sz="2200" b="1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13"/>
              </p:custDataLst>
            </p:nvPr>
          </p:nvSpPr>
          <p:spPr>
            <a:xfrm>
              <a:off x="6255" y="2560"/>
              <a:ext cx="1395" cy="739"/>
            </a:xfrm>
            <a:prstGeom prst="homePlat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4C8EFA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315720" y="2903538"/>
            <a:ext cx="4590415" cy="144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      </a:t>
            </a:r>
            <a:r>
              <a:rPr lang="zh-CN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曾经在非洲的森林里，有四个探险队员来探险，他们拖着一只沉重的箱子，在森林里踉跄地前进着。</a:t>
            </a:r>
            <a:endParaRPr lang="zh-CN" altLang="zh-CN" sz="2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20" name="图片 19" descr="P-10218951-10206911"/>
          <p:cNvPicPr>
            <a:picLocks noChangeAspect="1"/>
          </p:cNvPicPr>
          <p:nvPr/>
        </p:nvPicPr>
        <p:blipFill>
          <a:blip r:embed="rId14">
            <a:lum bright="6000" contrast="12000"/>
          </a:blip>
          <a:srcRect l="601" t="22408" r="-601" b="376"/>
          <a:stretch>
            <a:fillRect/>
          </a:stretch>
        </p:blipFill>
        <p:spPr>
          <a:xfrm>
            <a:off x="6348730" y="2204720"/>
            <a:ext cx="4607560" cy="2846070"/>
          </a:xfrm>
          <a:prstGeom prst="roundRect">
            <a:avLst>
              <a:gd name="adj" fmla="val 5881"/>
            </a:avLst>
          </a:prstGeom>
          <a:effectLst>
            <a:outerShdw blurRad="50800" dist="25400" dir="5400000" algn="t" rotWithShape="0">
              <a:srgbClr val="0443A2">
                <a:alpha val="10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1278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1545" y="1572260"/>
            <a:ext cx="2481580" cy="469900"/>
            <a:chOff x="3670" y="2560"/>
            <a:chExt cx="3908" cy="740"/>
          </a:xfrm>
        </p:grpSpPr>
        <p:sp>
          <p:nvSpPr>
            <p:cNvPr id="23" name="圆角矩形 22"/>
            <p:cNvSpPr/>
            <p:nvPr>
              <p:custDataLst>
                <p:tags r:id="rId12"/>
              </p:custDataLst>
            </p:nvPr>
          </p:nvSpPr>
          <p:spPr>
            <a:xfrm>
              <a:off x="3670" y="2560"/>
              <a:ext cx="3593" cy="740"/>
            </a:xfrm>
            <a:prstGeom prst="roundRect">
              <a:avLst>
                <a:gd name="adj" fmla="val 27706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200" b="1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2200" b="1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13"/>
              </p:custDataLst>
            </p:nvPr>
          </p:nvSpPr>
          <p:spPr>
            <a:xfrm>
              <a:off x="6183" y="2560"/>
              <a:ext cx="1395" cy="739"/>
            </a:xfrm>
            <a:prstGeom prst="homePlat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4C8EFA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1545" y="2319655"/>
            <a:ext cx="7333615" cy="1278890"/>
            <a:chOff x="1471" y="4415"/>
            <a:chExt cx="11549" cy="2014"/>
          </a:xfrm>
        </p:grpSpPr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471" y="4415"/>
              <a:ext cx="11549" cy="2014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58" y="4615"/>
              <a:ext cx="9976" cy="1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lnSpc>
                  <a:spcPct val="140000"/>
                </a:lnSpc>
                <a:buClrTx/>
                <a:buSzTx/>
                <a:buFontTx/>
              </a:pPr>
              <a:r>
                <a:rPr lang="en-US" altLang="zh-CN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       眼看他们即将完成任务，就在这时，队长突然病倒了，只能永远地呆在森林里。</a:t>
              </a:r>
              <a:endPara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pic>
        <p:nvPicPr>
          <p:cNvPr id="15" name="图片 14" descr="P-10297745-10273788"/>
          <p:cNvPicPr>
            <a:picLocks noChangeAspect="1"/>
          </p:cNvPicPr>
          <p:nvPr/>
        </p:nvPicPr>
        <p:blipFill>
          <a:blip r:embed="rId15">
            <a:lum bright="6000" contrast="12000"/>
          </a:blip>
          <a:srcRect t="10630" b="10670"/>
          <a:stretch>
            <a:fillRect/>
          </a:stretch>
        </p:blipFill>
        <p:spPr>
          <a:xfrm>
            <a:off x="8495665" y="2235200"/>
            <a:ext cx="2755265" cy="1447800"/>
          </a:xfrm>
          <a:prstGeom prst="roundRect">
            <a:avLst>
              <a:gd name="adj" fmla="val 8157"/>
            </a:avLst>
          </a:prstGeom>
          <a:effectLst>
            <a:outerShdw blurRad="63500" dist="25400" dir="5400000" algn="t" rotWithShape="0">
              <a:srgbClr val="0443A2">
                <a:alpha val="70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3927475" y="3876040"/>
            <a:ext cx="7333615" cy="1779905"/>
            <a:chOff x="1471" y="4415"/>
            <a:chExt cx="11549" cy="2803"/>
          </a:xfrm>
        </p:grpSpPr>
        <p:sp>
          <p:nvSpPr>
            <p:cNvPr id="9" name="圆角矩形 8"/>
            <p:cNvSpPr/>
            <p:nvPr>
              <p:custDataLst>
                <p:tags r:id="rId16"/>
              </p:custDataLst>
            </p:nvPr>
          </p:nvSpPr>
          <p:spPr>
            <a:xfrm>
              <a:off x="1471" y="4415"/>
              <a:ext cx="11549" cy="2803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58" y="4677"/>
              <a:ext cx="9976" cy="22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lnSpc>
                  <a:spcPct val="140000"/>
                </a:lnSpc>
                <a:buClrTx/>
                <a:buSzTx/>
                <a:buFontTx/>
              </a:pPr>
              <a:r>
                <a:rPr lang="en-US" altLang="zh-CN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       在队员们离开他之前，队长把箱子交给了他们，告诉他们说：请他们出森林后，把箱子交给一位朋友，他们会得到比黄金重要的东西。</a:t>
              </a:r>
              <a:endPara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pic>
        <p:nvPicPr>
          <p:cNvPr id="16" name="图片 15" descr="P-10222947-10212216"/>
          <p:cNvPicPr>
            <a:picLocks noChangeAspect="1"/>
          </p:cNvPicPr>
          <p:nvPr/>
        </p:nvPicPr>
        <p:blipFill>
          <a:blip r:embed="rId17">
            <a:lum bright="6000" contrast="12000"/>
          </a:blip>
          <a:srcRect t="10630" b="10670"/>
          <a:stretch>
            <a:fillRect/>
          </a:stretch>
        </p:blipFill>
        <p:spPr>
          <a:xfrm>
            <a:off x="931545" y="4042410"/>
            <a:ext cx="2747645" cy="1447800"/>
          </a:xfrm>
          <a:prstGeom prst="roundRect">
            <a:avLst>
              <a:gd name="adj" fmla="val 7077"/>
            </a:avLst>
          </a:prstGeom>
          <a:effectLst>
            <a:outerShdw blurRad="63500" dist="25400" dir="5400000" algn="t" rotWithShape="0">
              <a:srgbClr val="0443A2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1278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1065" y="1541780"/>
            <a:ext cx="2481580" cy="469900"/>
            <a:chOff x="3670" y="2560"/>
            <a:chExt cx="3908" cy="740"/>
          </a:xfrm>
        </p:grpSpPr>
        <p:sp>
          <p:nvSpPr>
            <p:cNvPr id="23" name="圆角矩形 22"/>
            <p:cNvSpPr/>
            <p:nvPr>
              <p:custDataLst>
                <p:tags r:id="rId12"/>
              </p:custDataLst>
            </p:nvPr>
          </p:nvSpPr>
          <p:spPr>
            <a:xfrm>
              <a:off x="3670" y="2560"/>
              <a:ext cx="3593" cy="740"/>
            </a:xfrm>
            <a:prstGeom prst="roundRect">
              <a:avLst>
                <a:gd name="adj" fmla="val 27706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200" b="1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2200" b="1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13"/>
              </p:custDataLst>
            </p:nvPr>
          </p:nvSpPr>
          <p:spPr>
            <a:xfrm>
              <a:off x="6183" y="2560"/>
              <a:ext cx="1395" cy="739"/>
            </a:xfrm>
            <a:prstGeom prst="homePlat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4C8EFA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44950" y="2471103"/>
            <a:ext cx="7333615" cy="1278890"/>
            <a:chOff x="1471" y="4415"/>
            <a:chExt cx="11549" cy="2014"/>
          </a:xfrm>
        </p:grpSpPr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471" y="4415"/>
              <a:ext cx="11549" cy="2014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58" y="4615"/>
              <a:ext cx="9976" cy="1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lnSpc>
                  <a:spcPct val="140000"/>
                </a:lnSpc>
                <a:buClrTx/>
                <a:buSzTx/>
                <a:buFontTx/>
              </a:pPr>
              <a:r>
                <a:rPr lang="en-US" altLang="zh-CN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       三名队员答应了请求，扛着箱子上路了，前面的路很泥泞，很难走。</a:t>
              </a:r>
              <a:endPara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4950" y="4248468"/>
            <a:ext cx="7333615" cy="1278890"/>
            <a:chOff x="1471" y="4415"/>
            <a:chExt cx="11549" cy="2014"/>
          </a:xfrm>
        </p:grpSpPr>
        <p:sp>
          <p:nvSpPr>
            <p:cNvPr id="17" name="圆角矩形 16"/>
            <p:cNvSpPr/>
            <p:nvPr>
              <p:custDataLst>
                <p:tags r:id="rId15"/>
              </p:custDataLst>
            </p:nvPr>
          </p:nvSpPr>
          <p:spPr>
            <a:xfrm>
              <a:off x="1471" y="4415"/>
              <a:ext cx="11549" cy="2014"/>
            </a:xfrm>
            <a:prstGeom prst="roundRect">
              <a:avLst>
                <a:gd name="adj" fmla="val 7394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B6DFF6">
                      <a:alpha val="100000"/>
                    </a:srgbClr>
                  </a:gs>
                  <a:gs pos="50000">
                    <a:srgbClr val="FAFBFD"/>
                  </a:gs>
                  <a:gs pos="100000">
                    <a:srgbClr val="B6DFF6"/>
                  </a:gs>
                </a:gsLst>
                <a:lin ang="0" scaled="1"/>
              </a:gradFill>
            </a:ln>
            <a:effectLst>
              <a:outerShdw blurRad="254000" dist="127000" dir="2700000" algn="tl" rotWithShape="0">
                <a:srgbClr val="4C8EFA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58" y="4615"/>
              <a:ext cx="9976" cy="1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lnSpc>
                  <a:spcPct val="140000"/>
                </a:lnSpc>
                <a:buClrTx/>
                <a:buSzTx/>
                <a:buFontTx/>
              </a:pPr>
              <a:r>
                <a:rPr lang="en-US" altLang="zh-CN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       他们有很多次想放弃，但为了得到比黄金更重要的东西，便拼命走着。</a:t>
              </a:r>
              <a:endPara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pic>
        <p:nvPicPr>
          <p:cNvPr id="22" name="图片 21" descr="P-10255754-10192173"/>
          <p:cNvPicPr>
            <a:picLocks noChangeAspect="1"/>
          </p:cNvPicPr>
          <p:nvPr/>
        </p:nvPicPr>
        <p:blipFill>
          <a:blip r:embed="rId16">
            <a:lum bright="12000" contrast="18000"/>
          </a:blip>
          <a:srcRect l="13836" r="14032" b="44398"/>
          <a:stretch>
            <a:fillRect/>
          </a:stretch>
        </p:blipFill>
        <p:spPr>
          <a:xfrm>
            <a:off x="870585" y="4164330"/>
            <a:ext cx="2755265" cy="1447165"/>
          </a:xfrm>
          <a:prstGeom prst="roundRect">
            <a:avLst>
              <a:gd name="adj" fmla="val 9141"/>
            </a:avLst>
          </a:prstGeom>
          <a:effectLst>
            <a:outerShdw blurRad="63500" dist="25400" dir="5400000" algn="ctr" rotWithShape="0">
              <a:srgbClr val="0443A2">
                <a:alpha val="70000"/>
              </a:srgbClr>
            </a:outerShdw>
          </a:effectLst>
        </p:spPr>
      </p:pic>
      <p:pic>
        <p:nvPicPr>
          <p:cNvPr id="24" name="图片 23" descr="P-10281543-10258546"/>
          <p:cNvPicPr>
            <a:picLocks noChangeAspect="1"/>
          </p:cNvPicPr>
          <p:nvPr/>
        </p:nvPicPr>
        <p:blipFill>
          <a:blip r:embed="rId17"/>
          <a:srcRect t="13027" b="9265"/>
          <a:stretch>
            <a:fillRect/>
          </a:stretch>
        </p:blipFill>
        <p:spPr>
          <a:xfrm>
            <a:off x="870585" y="2379345"/>
            <a:ext cx="2740660" cy="1462405"/>
          </a:xfrm>
          <a:prstGeom prst="roundRect">
            <a:avLst>
              <a:gd name="adj" fmla="val 6165"/>
            </a:avLst>
          </a:prstGeom>
          <a:effectLst>
            <a:outerShdw blurRad="63500" dist="25400" dir="5400000" algn="t" rotWithShape="0">
              <a:srgbClr val="0443A2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1278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934085" y="1989455"/>
            <a:ext cx="10323830" cy="3427730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阿里巴巴普惠体" panose="00020600040101010101" charset="-122"/>
              <a:sym typeface="+mn-ea"/>
            </a:endParaRPr>
          </a:p>
        </p:txBody>
      </p:sp>
      <p:pic>
        <p:nvPicPr>
          <p:cNvPr id="16" name="图片 15" descr="P-10218175-10207747"/>
          <p:cNvPicPr>
            <a:picLocks noChangeAspect="1"/>
          </p:cNvPicPr>
          <p:nvPr/>
        </p:nvPicPr>
        <p:blipFill>
          <a:blip r:embed="rId12">
            <a:lum bright="6000" contrast="12000"/>
          </a:blip>
          <a:stretch>
            <a:fillRect/>
          </a:stretch>
        </p:blipFill>
        <p:spPr>
          <a:xfrm>
            <a:off x="7687310" y="2700655"/>
            <a:ext cx="3161030" cy="2107565"/>
          </a:xfrm>
          <a:prstGeom prst="roundRect">
            <a:avLst>
              <a:gd name="adj" fmla="val 3898"/>
            </a:avLst>
          </a:prstGeom>
          <a:effectLst>
            <a:outerShdw blurRad="63500" dist="25400" dir="5400000" algn="t" rotWithShape="0">
              <a:srgbClr val="0443A2">
                <a:alpha val="70000"/>
              </a:srgb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931545" y="1750695"/>
            <a:ext cx="2481580" cy="469900"/>
            <a:chOff x="3670" y="2560"/>
            <a:chExt cx="3908" cy="740"/>
          </a:xfrm>
        </p:grpSpPr>
        <p:sp>
          <p:nvSpPr>
            <p:cNvPr id="23" name="圆角矩形 22"/>
            <p:cNvSpPr/>
            <p:nvPr>
              <p:custDataLst>
                <p:tags r:id="rId13"/>
              </p:custDataLst>
            </p:nvPr>
          </p:nvSpPr>
          <p:spPr>
            <a:xfrm>
              <a:off x="3670" y="2560"/>
              <a:ext cx="3593" cy="740"/>
            </a:xfrm>
            <a:prstGeom prst="roundRect">
              <a:avLst>
                <a:gd name="adj" fmla="val 27706"/>
              </a:avLst>
            </a:prstGeom>
            <a:solidFill>
              <a:srgbClr val="4C8E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200" b="1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2200" b="1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14"/>
              </p:custDataLst>
            </p:nvPr>
          </p:nvSpPr>
          <p:spPr>
            <a:xfrm>
              <a:off x="6183" y="2560"/>
              <a:ext cx="1395" cy="739"/>
            </a:xfrm>
            <a:prstGeom prst="homePlat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4C8EFA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88720" y="2640330"/>
            <a:ext cx="6107430" cy="1306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      终于有一天，他们走出了无边的绿色，把这只沉重的箱子拿给了队长的朋友，可那位朋友却表示一无所知。</a:t>
            </a:r>
            <a:endParaRPr lang="en-US" altLang="zh-CN" sz="2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8720" y="3946525"/>
            <a:ext cx="6107430" cy="906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      结果他们打开箱子一看，里面全是木头，根本没有比黄金贵重的东西，也许那些木头也一文不值。</a:t>
            </a:r>
            <a:endParaRPr lang="en-US" altLang="zh-CN" sz="2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" grpId="0" bldLvl="0" animBg="1"/>
      <p:bldP spid="7" grpId="0" animBg="1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"/>
          <p:cNvPicPr>
            <a:picLocks noChangeAspect="1"/>
          </p:cNvPicPr>
          <p:nvPr/>
        </p:nvPicPr>
        <p:blipFill>
          <a:blip r:embed="rId1">
            <a:alphaModFix amt="80000"/>
            <a:lum bright="6000" contrast="6000"/>
          </a:blip>
          <a:stretch>
            <a:fillRect/>
          </a:stretch>
        </p:blipFill>
        <p:spPr>
          <a:xfrm>
            <a:off x="0" y="0"/>
            <a:ext cx="12248515" cy="68586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5240" y="635"/>
            <a:ext cx="12251690" cy="6875145"/>
          </a:xfrm>
          <a:prstGeom prst="rect">
            <a:avLst/>
          </a:prstGeom>
          <a:gradFill>
            <a:gsLst>
              <a:gs pos="0">
                <a:srgbClr val="4C8EFA"/>
              </a:gs>
              <a:gs pos="66000">
                <a:schemeClr val="bg1">
                  <a:alpha val="0"/>
                </a:schemeClr>
              </a:gs>
              <a:gs pos="100000">
                <a:srgbClr val="4C8EFA"/>
              </a:gs>
            </a:gsLst>
            <a:lin ang="13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阿里巴巴普惠体" panose="00020600040101010101" charset="-122"/>
              </a:rPr>
              <a:t>0</a:t>
            </a:r>
            <a:endParaRPr lang="en-US" altLang="zh-CN">
              <a:cs typeface="阿里巴巴普惠体" panose="0002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272098" y="240348"/>
            <a:ext cx="11647805" cy="6377305"/>
          </a:xfrm>
          <a:prstGeom prst="roundRect">
            <a:avLst>
              <a:gd name="adj" fmla="val 3365"/>
            </a:avLst>
          </a:prstGeom>
          <a:solidFill>
            <a:schemeClr val="bg1"/>
          </a:solidFill>
          <a:ln>
            <a:noFill/>
          </a:ln>
          <a:effectLst>
            <a:outerShdw blurRad="76200" dist="50800" dir="5400000" algn="t" rotWithShape="0">
              <a:srgbClr val="0443A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  <a:cs typeface="阿里巴巴普惠体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5475" y="487680"/>
            <a:ext cx="10948035" cy="553720"/>
            <a:chOff x="985" y="768"/>
            <a:chExt cx="17241" cy="872"/>
          </a:xfrm>
        </p:grpSpPr>
        <p:sp>
          <p:nvSpPr>
            <p:cNvPr id="13" name="平行四边形 12"/>
            <p:cNvSpPr/>
            <p:nvPr>
              <p:custDataLst>
                <p:tags r:id="rId4"/>
              </p:custDataLst>
            </p:nvPr>
          </p:nvSpPr>
          <p:spPr>
            <a:xfrm>
              <a:off x="985" y="1347"/>
              <a:ext cx="4702" cy="254"/>
            </a:xfrm>
            <a:prstGeom prst="parallelogram">
              <a:avLst>
                <a:gd name="adj" fmla="val 38188"/>
              </a:avLst>
            </a:prstGeom>
            <a:gradFill>
              <a:gsLst>
                <a:gs pos="100000">
                  <a:srgbClr val="71B2FF"/>
                </a:gs>
                <a:gs pos="23000">
                  <a:srgbClr val="71B2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95" y="768"/>
              <a:ext cx="406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阿里巴巴普惠体" panose="00020600040101010101" charset="-122"/>
                  <a:sym typeface="+mn-ea"/>
                </a:rPr>
                <a:t>木箱里的黄金</a:t>
              </a:r>
              <a:endPara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87" y="1362"/>
              <a:ext cx="12539" cy="0"/>
              <a:chOff x="5711" y="1266"/>
              <a:chExt cx="12539" cy="0"/>
            </a:xfrm>
          </p:grpSpPr>
          <p:cxnSp>
            <p:nvCxnSpPr>
              <p:cNvPr id="52" name="直接连接符 51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6434" y="1266"/>
                <a:ext cx="1817" cy="0"/>
              </a:xfrm>
              <a:prstGeom prst="line">
                <a:avLst/>
              </a:prstGeom>
              <a:ln w="38100" cap="rnd">
                <a:solidFill>
                  <a:srgbClr val="71B2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5711" y="1266"/>
                <a:ext cx="12472" cy="0"/>
              </a:xfrm>
              <a:prstGeom prst="line">
                <a:avLst/>
              </a:prstGeom>
              <a:ln w="25400" cap="rnd">
                <a:solidFill>
                  <a:srgbClr val="71B2FF">
                    <a:alpha val="2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10812780" y="6035675"/>
            <a:ext cx="687705" cy="215900"/>
            <a:chOff x="16722" y="9359"/>
            <a:chExt cx="972" cy="340"/>
          </a:xfrm>
          <a:gradFill>
            <a:gsLst>
              <a:gs pos="0">
                <a:srgbClr val="71B2FF"/>
              </a:gs>
              <a:gs pos="100000">
                <a:srgbClr val="71B2FF">
                  <a:alpha val="0"/>
                </a:srgbClr>
              </a:gs>
            </a:gsLst>
            <a:lin ang="10800000" scaled="0"/>
          </a:gradFill>
        </p:grpSpPr>
        <p:sp>
          <p:nvSpPr>
            <p:cNvPr id="61" name="燕尾形 60"/>
            <p:cNvSpPr/>
            <p:nvPr>
              <p:custDataLst>
                <p:tags r:id="rId8"/>
              </p:custDataLst>
            </p:nvPr>
          </p:nvSpPr>
          <p:spPr>
            <a:xfrm>
              <a:off x="17194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2" name="燕尾形 61"/>
            <p:cNvSpPr/>
            <p:nvPr>
              <p:custDataLst>
                <p:tags r:id="rId9"/>
              </p:custDataLst>
            </p:nvPr>
          </p:nvSpPr>
          <p:spPr>
            <a:xfrm>
              <a:off x="17430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3" name="燕尾形 62"/>
            <p:cNvSpPr/>
            <p:nvPr>
              <p:custDataLst>
                <p:tags r:id="rId10"/>
              </p:custDataLst>
            </p:nvPr>
          </p:nvSpPr>
          <p:spPr>
            <a:xfrm>
              <a:off x="16722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1"/>
              </p:custDataLst>
            </p:nvPr>
          </p:nvSpPr>
          <p:spPr>
            <a:xfrm>
              <a:off x="16958" y="9359"/>
              <a:ext cx="264" cy="3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934085" y="2142490"/>
            <a:ext cx="10323830" cy="3274695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>
            <a:gradFill>
              <a:gsLst>
                <a:gs pos="0">
                  <a:srgbClr val="B6DFF6">
                    <a:alpha val="100000"/>
                  </a:srgbClr>
                </a:gs>
                <a:gs pos="50000">
                  <a:srgbClr val="FAFBFD"/>
                </a:gs>
                <a:gs pos="100000">
                  <a:srgbClr val="B6DFF6"/>
                </a:gs>
              </a:gsLst>
              <a:lin ang="0" scaled="1"/>
            </a:gradFill>
          </a:ln>
          <a:effectLst>
            <a:outerShdw blurRad="254000" dist="127000" dir="2700000" algn="tl" rotWithShape="0">
              <a:srgbClr val="4C8EF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阿里巴巴普惠体" panose="00020600040101010101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55223" y="1363980"/>
            <a:ext cx="2281555" cy="469900"/>
          </a:xfrm>
          <a:prstGeom prst="roundRect">
            <a:avLst>
              <a:gd name="adj" fmla="val 27706"/>
            </a:avLst>
          </a:prstGeom>
          <a:solidFill>
            <a:srgbClr val="4C8E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b="1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木箱里的黄金</a:t>
            </a:r>
            <a:endParaRPr lang="zh-CN" altLang="en-US" sz="2200" b="1" dirty="0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06830" y="2565400"/>
            <a:ext cx="6096000" cy="368300"/>
            <a:chOff x="2058" y="4040"/>
            <a:chExt cx="9600" cy="580"/>
          </a:xfrm>
        </p:grpSpPr>
        <p:sp>
          <p:nvSpPr>
            <p:cNvPr id="5" name="圆角矩形 4"/>
            <p:cNvSpPr/>
            <p:nvPr>
              <p:custDataLst>
                <p:tags r:id="rId12"/>
              </p:custDataLst>
            </p:nvPr>
          </p:nvSpPr>
          <p:spPr>
            <a:xfrm>
              <a:off x="2058" y="4431"/>
              <a:ext cx="8740" cy="18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C8EFA">
                    <a:alpha val="6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58" y="4040"/>
              <a:ext cx="9600" cy="58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1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难道他们真的什么都没有得到吗?</a:t>
              </a:r>
              <a:endPara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94765" y="3119506"/>
            <a:ext cx="6094476" cy="694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不，他们得到了一个比金子贵重的东西——</a:t>
            </a:r>
            <a:r>
              <a:rPr lang="en-US" altLang="zh-CN" sz="2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 </a:t>
            </a:r>
            <a:r>
              <a:rPr lang="en-US" altLang="zh-CN" sz="2800" b="1" kern="100" dirty="0">
                <a:solidFill>
                  <a:srgbClr val="4C8EFA"/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生命</a:t>
            </a:r>
            <a:endParaRPr lang="en-US" altLang="zh-CN" sz="2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 R" panose="00020600040101010101" charset="-122"/>
              <a:ea typeface="阿里巴巴普惠体 R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4765" y="3983990"/>
            <a:ext cx="6195695" cy="6642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1900" b="1" u="sng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如果没有队长的话鼓励他们，他们就没有了目标，他们就不会去为之奋斗。</a:t>
            </a:r>
            <a:endParaRPr lang="en-US" altLang="zh-CN" sz="1900" b="1" u="sng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17" name="图片 16" descr="03"/>
          <p:cNvPicPr>
            <a:picLocks noChangeAspect="1"/>
          </p:cNvPicPr>
          <p:nvPr/>
        </p:nvPicPr>
        <p:blipFill>
          <a:blip r:embed="rId13">
            <a:lum bright="6000" contrast="6000"/>
          </a:blip>
          <a:srcRect l="8185"/>
          <a:stretch>
            <a:fillRect/>
          </a:stretch>
        </p:blipFill>
        <p:spPr>
          <a:xfrm>
            <a:off x="7590155" y="2790508"/>
            <a:ext cx="3238500" cy="1978660"/>
          </a:xfrm>
          <a:prstGeom prst="roundRect">
            <a:avLst>
              <a:gd name="adj" fmla="val 9475"/>
            </a:avLst>
          </a:prstGeom>
          <a:effectLst>
            <a:outerShdw blurRad="63500" dist="25400" dir="5400000" algn="t" rotWithShape="0">
              <a:srgbClr val="054FBF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49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49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7" grpId="0" animBg="1"/>
      <p:bldP spid="23" grpId="0" animBg="1"/>
      <p:bldP spid="9" grpId="0"/>
      <p:bldP spid="1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BEAUTIFY_FLAG" val="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BEAUTIFY_FLAG" val="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BEAUTIFY_FLAG" val="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UNIT_TEXT_FILL_FORE_SCHEMECOLOR_INDEX_BRIGHTNESS" val="-0.75"/>
  <p:tag name="KSO_WM_UNIT_TEXT_FILL_FORE_SCHEMECOLOR_INDEX" val="16"/>
  <p:tag name="KSO_WM_UNIT_TEXT_FILL_TYPE" val="1"/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UNIT_TEXT_FILL_FORE_SCHEMECOLOR_INDEX_BRIGHTNESS" val="-0.75"/>
  <p:tag name="KSO_WM_UNIT_TEXT_FILL_FORE_SCHEMECOLOR_INDEX" val="16"/>
  <p:tag name="KSO_WM_UNIT_TEXT_FILL_TYPE" val="1"/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BEAUTIFY_FLAG" val=""/>
</p:tagLst>
</file>

<file path=ppt/tags/tag626.xml><?xml version="1.0" encoding="utf-8"?>
<p:tagLst xmlns:p="http://schemas.openxmlformats.org/presentationml/2006/main">
  <p:tag name="KSO_WM_BEAUTIFY_FLAG" val=""/>
</p:tagLst>
</file>

<file path=ppt/tags/tag627.xml><?xml version="1.0" encoding="utf-8"?>
<p:tagLst xmlns:p="http://schemas.openxmlformats.org/presentationml/2006/main">
  <p:tag name="COMMONDATA" val="eyJoZGlkIjoiNjQzNTkyMTlkYjFlNTg0OWMwMzA1NjUwNzMxMTY3NzYifQ=="/>
  <p:tag name="KSO_WPP_MARK_KEY" val="35309f23-5759-45ca-90b9-ba34c99f2da3"/>
  <p:tag name="commondata" val="eyJoZGlkIjoiMDMyNDgyNjJmMmQwNTVmMWNlNzQ2ZGFlM2QzMThhOTIifQ==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游ゴシック Light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游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WPS 演示</Application>
  <PresentationFormat>宽屏</PresentationFormat>
  <Paragraphs>247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阿里巴巴普惠体</vt:lpstr>
      <vt:lpstr>方正粗黑宋简体</vt:lpstr>
      <vt:lpstr>阿里巴巴普惠体 R</vt:lpstr>
      <vt:lpstr>阿里巴巴普惠体 H</vt:lpstr>
      <vt:lpstr>微软雅黑</vt:lpstr>
      <vt:lpstr>Arial Unicode MS</vt:lpstr>
      <vt:lpstr>Wingdings</vt:lpstr>
      <vt:lpstr>阿里巴巴普惠体</vt:lpstr>
      <vt:lpstr>HanWangCC02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梦想演讲</dc:title>
  <dc:creator>淼 刘</dc:creator>
  <cp:lastModifiedBy>龚飞飞</cp:lastModifiedBy>
  <cp:revision>103</cp:revision>
  <dcterms:created xsi:type="dcterms:W3CDTF">2023-11-21T06:06:00Z</dcterms:created>
  <dcterms:modified xsi:type="dcterms:W3CDTF">2024-10-28T08:10:14Z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7E965BF4FF3C4A63A5620B0F78EC589D_12</vt:lpwstr>
  </property>
  <property fmtid="{D5CDD505-2E9C-101B-9397-08002B2CF9AE}" pid="3" name="KSOProductBuildVer">
    <vt:lpwstr>2052-12.1.0.18608</vt:lpwstr>
  </property>
</Properties>
</file>